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F96C1-1EF0-481C-9FFA-4D7FE858D304}">
          <p14:sldIdLst>
            <p14:sldId id="256"/>
            <p14:sldId id="257"/>
            <p14:sldId id="259"/>
            <p14:sldId id="258"/>
            <p14:sldId id="260"/>
            <p14:sldId id="261"/>
          </p14:sldIdLst>
        </p14:section>
        <p14:section name="Untitled Section" id="{5B9571D6-2C81-483B-9CF1-AF5A09BC9604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F24F24-6F84-4836-8AE2-A86196DF8B37}" v="327" dt="2024-12-19T13:04:56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oana Lazar" userId="a1eaf749-8e59-4883-b62c-c4872913cce8" providerId="ADAL" clId="{79F24F24-6F84-4836-8AE2-A86196DF8B37}"/>
    <pc:docChg chg="undo custSel addSld modSld addSection modSection">
      <pc:chgData name="Ioana Lazar" userId="a1eaf749-8e59-4883-b62c-c4872913cce8" providerId="ADAL" clId="{79F24F24-6F84-4836-8AE2-A86196DF8B37}" dt="2024-12-19T13:31:47.804" v="3952" actId="255"/>
      <pc:docMkLst>
        <pc:docMk/>
      </pc:docMkLst>
      <pc:sldChg chg="addSp delSp modSp new mod setBg addAnim delAnim">
        <pc:chgData name="Ioana Lazar" userId="a1eaf749-8e59-4883-b62c-c4872913cce8" providerId="ADAL" clId="{79F24F24-6F84-4836-8AE2-A86196DF8B37}" dt="2024-12-19T08:15:46.956" v="58" actId="122"/>
        <pc:sldMkLst>
          <pc:docMk/>
          <pc:sldMk cId="1649904844" sldId="256"/>
        </pc:sldMkLst>
        <pc:spChg chg="mod">
          <ac:chgData name="Ioana Lazar" userId="a1eaf749-8e59-4883-b62c-c4872913cce8" providerId="ADAL" clId="{79F24F24-6F84-4836-8AE2-A86196DF8B37}" dt="2024-12-19T08:15:46.956" v="58" actId="122"/>
          <ac:spMkLst>
            <pc:docMk/>
            <pc:sldMk cId="1649904844" sldId="256"/>
            <ac:spMk id="2" creationId="{E37E80F3-D7F8-E133-4F08-2081D9C2624B}"/>
          </ac:spMkLst>
        </pc:spChg>
        <pc:spChg chg="del mod">
          <ac:chgData name="Ioana Lazar" userId="a1eaf749-8e59-4883-b62c-c4872913cce8" providerId="ADAL" clId="{79F24F24-6F84-4836-8AE2-A86196DF8B37}" dt="2024-12-19T08:13:35.470" v="25" actId="478"/>
          <ac:spMkLst>
            <pc:docMk/>
            <pc:sldMk cId="1649904844" sldId="256"/>
            <ac:spMk id="3" creationId="{5B2C59FA-A616-7321-CBE7-2BDE80BD1603}"/>
          </ac:spMkLst>
        </pc:spChg>
        <pc:spChg chg="add del">
          <ac:chgData name="Ioana Lazar" userId="a1eaf749-8e59-4883-b62c-c4872913cce8" providerId="ADAL" clId="{79F24F24-6F84-4836-8AE2-A86196DF8B37}" dt="2024-12-19T08:13:42.156" v="28" actId="26606"/>
          <ac:spMkLst>
            <pc:docMk/>
            <pc:sldMk cId="1649904844" sldId="256"/>
            <ac:spMk id="7" creationId="{E8035907-EB9C-4E11-8A9B-D25B0AD8D749}"/>
          </ac:spMkLst>
        </pc:spChg>
        <pc:spChg chg="add">
          <ac:chgData name="Ioana Lazar" userId="a1eaf749-8e59-4883-b62c-c4872913cce8" providerId="ADAL" clId="{79F24F24-6F84-4836-8AE2-A86196DF8B37}" dt="2024-12-19T08:13:47.190" v="33" actId="26606"/>
          <ac:spMkLst>
            <pc:docMk/>
            <pc:sldMk cId="1649904844" sldId="256"/>
            <ac:spMk id="11" creationId="{821E305B-0351-4E03-8C1B-F23D3A346E81}"/>
          </ac:spMkLst>
        </pc:spChg>
        <pc:spChg chg="add del">
          <ac:chgData name="Ioana Lazar" userId="a1eaf749-8e59-4883-b62c-c4872913cce8" providerId="ADAL" clId="{79F24F24-6F84-4836-8AE2-A86196DF8B37}" dt="2024-12-19T08:13:42.156" v="28" actId="26606"/>
          <ac:spMkLst>
            <pc:docMk/>
            <pc:sldMk cId="1649904844" sldId="256"/>
            <ac:spMk id="13" creationId="{D9C69FA7-0958-4ED9-A0DF-E87A0C137BF5}"/>
          </ac:spMkLst>
        </pc:spChg>
        <pc:spChg chg="add del">
          <ac:chgData name="Ioana Lazar" userId="a1eaf749-8e59-4883-b62c-c4872913cce8" providerId="ADAL" clId="{79F24F24-6F84-4836-8AE2-A86196DF8B37}" dt="2024-12-19T08:13:47.099" v="32" actId="26606"/>
          <ac:spMkLst>
            <pc:docMk/>
            <pc:sldMk cId="1649904844" sldId="256"/>
            <ac:spMk id="15" creationId="{5CABD882-B7CE-4433-B509-99205DB70549}"/>
          </ac:spMkLst>
        </pc:spChg>
        <pc:spChg chg="add del">
          <ac:chgData name="Ioana Lazar" userId="a1eaf749-8e59-4883-b62c-c4872913cce8" providerId="ADAL" clId="{79F24F24-6F84-4836-8AE2-A86196DF8B37}" dt="2024-12-19T08:13:47.099" v="32" actId="26606"/>
          <ac:spMkLst>
            <pc:docMk/>
            <pc:sldMk cId="1649904844" sldId="256"/>
            <ac:spMk id="16" creationId="{EDF3BDB2-0586-430E-811A-74BAFDEE663D}"/>
          </ac:spMkLst>
        </pc:spChg>
        <pc:spChg chg="add del">
          <ac:chgData name="Ioana Lazar" userId="a1eaf749-8e59-4883-b62c-c4872913cce8" providerId="ADAL" clId="{79F24F24-6F84-4836-8AE2-A86196DF8B37}" dt="2024-12-19T08:13:47.099" v="32" actId="26606"/>
          <ac:spMkLst>
            <pc:docMk/>
            <pc:sldMk cId="1649904844" sldId="256"/>
            <ac:spMk id="20" creationId="{821E305B-0351-4E03-8C1B-F23D3A346E81}"/>
          </ac:spMkLst>
        </pc:spChg>
        <pc:spChg chg="add del">
          <ac:chgData name="Ioana Lazar" userId="a1eaf749-8e59-4883-b62c-c4872913cce8" providerId="ADAL" clId="{79F24F24-6F84-4836-8AE2-A86196DF8B37}" dt="2024-12-19T08:13:47.099" v="32" actId="26606"/>
          <ac:spMkLst>
            <pc:docMk/>
            <pc:sldMk cId="1649904844" sldId="256"/>
            <ac:spMk id="21" creationId="{3C848660-F9C2-4F86-A218-6AE0FB4CCC5E}"/>
          </ac:spMkLst>
        </pc:spChg>
        <pc:spChg chg="add">
          <ac:chgData name="Ioana Lazar" userId="a1eaf749-8e59-4883-b62c-c4872913cce8" providerId="ADAL" clId="{79F24F24-6F84-4836-8AE2-A86196DF8B37}" dt="2024-12-19T08:13:47.190" v="33" actId="26606"/>
          <ac:spMkLst>
            <pc:docMk/>
            <pc:sldMk cId="1649904844" sldId="256"/>
            <ac:spMk id="23" creationId="{EDF3BDB2-0586-430E-811A-74BAFDEE663D}"/>
          </ac:spMkLst>
        </pc:spChg>
        <pc:spChg chg="add">
          <ac:chgData name="Ioana Lazar" userId="a1eaf749-8e59-4883-b62c-c4872913cce8" providerId="ADAL" clId="{79F24F24-6F84-4836-8AE2-A86196DF8B37}" dt="2024-12-19T08:13:47.190" v="33" actId="26606"/>
          <ac:spMkLst>
            <pc:docMk/>
            <pc:sldMk cId="1649904844" sldId="256"/>
            <ac:spMk id="24" creationId="{3C848660-F9C2-4F86-A218-6AE0FB4CCC5E}"/>
          </ac:spMkLst>
        </pc:spChg>
        <pc:spChg chg="add">
          <ac:chgData name="Ioana Lazar" userId="a1eaf749-8e59-4883-b62c-c4872913cce8" providerId="ADAL" clId="{79F24F24-6F84-4836-8AE2-A86196DF8B37}" dt="2024-12-19T08:13:47.190" v="33" actId="26606"/>
          <ac:spMkLst>
            <pc:docMk/>
            <pc:sldMk cId="1649904844" sldId="256"/>
            <ac:spMk id="25" creationId="{5CABD882-B7CE-4433-B509-99205DB70549}"/>
          </ac:spMkLst>
        </pc:spChg>
        <pc:grpChg chg="add del">
          <ac:chgData name="Ioana Lazar" userId="a1eaf749-8e59-4883-b62c-c4872913cce8" providerId="ADAL" clId="{79F24F24-6F84-4836-8AE2-A86196DF8B37}" dt="2024-12-19T08:13:42.156" v="28" actId="26606"/>
          <ac:grpSpMkLst>
            <pc:docMk/>
            <pc:sldMk cId="1649904844" sldId="256"/>
            <ac:grpSpMk id="9" creationId="{B4CFDD4A-4FA1-4CD9-90D5-E253C2040BA3}"/>
          </ac:grpSpMkLst>
        </pc:grpChg>
        <pc:grpChg chg="add del">
          <ac:chgData name="Ioana Lazar" userId="a1eaf749-8e59-4883-b62c-c4872913cce8" providerId="ADAL" clId="{79F24F24-6F84-4836-8AE2-A86196DF8B37}" dt="2024-12-19T08:13:47.099" v="32" actId="26606"/>
          <ac:grpSpMkLst>
            <pc:docMk/>
            <pc:sldMk cId="1649904844" sldId="256"/>
            <ac:grpSpMk id="17" creationId="{49F6A645-6137-4F43-8E88-D91CC337D5B7}"/>
          </ac:grpSpMkLst>
        </pc:grpChg>
        <pc:grpChg chg="add">
          <ac:chgData name="Ioana Lazar" userId="a1eaf749-8e59-4883-b62c-c4872913cce8" providerId="ADAL" clId="{79F24F24-6F84-4836-8AE2-A86196DF8B37}" dt="2024-12-19T08:13:47.190" v="33" actId="26606"/>
          <ac:grpSpMkLst>
            <pc:docMk/>
            <pc:sldMk cId="1649904844" sldId="256"/>
            <ac:grpSpMk id="26" creationId="{49F6A645-6137-4F43-8E88-D91CC337D5B7}"/>
          </ac:grpSpMkLst>
        </pc:grpChg>
        <pc:picChg chg="add del">
          <ac:chgData name="Ioana Lazar" userId="a1eaf749-8e59-4883-b62c-c4872913cce8" providerId="ADAL" clId="{79F24F24-6F84-4836-8AE2-A86196DF8B37}" dt="2024-12-19T08:13:47.099" v="32" actId="26606"/>
          <ac:picMkLst>
            <pc:docMk/>
            <pc:sldMk cId="1649904844" sldId="256"/>
            <ac:picMk id="6" creationId="{8082E821-EBC5-0940-FAB4-CAC0D1BA203A}"/>
          </ac:picMkLst>
        </pc:picChg>
        <pc:picChg chg="add">
          <ac:chgData name="Ioana Lazar" userId="a1eaf749-8e59-4883-b62c-c4872913cce8" providerId="ADAL" clId="{79F24F24-6F84-4836-8AE2-A86196DF8B37}" dt="2024-12-19T08:13:47.190" v="33" actId="26606"/>
          <ac:picMkLst>
            <pc:docMk/>
            <pc:sldMk cId="1649904844" sldId="256"/>
            <ac:picMk id="29" creationId="{11C2D84A-EBCA-73F6-362E-F5FA3E555898}"/>
          </ac:picMkLst>
        </pc:picChg>
      </pc:sldChg>
      <pc:sldChg chg="addSp delSp modSp new mod setBg">
        <pc:chgData name="Ioana Lazar" userId="a1eaf749-8e59-4883-b62c-c4872913cce8" providerId="ADAL" clId="{79F24F24-6F84-4836-8AE2-A86196DF8B37}" dt="2024-12-19T11:29:54.380" v="1980" actId="478"/>
        <pc:sldMkLst>
          <pc:docMk/>
          <pc:sldMk cId="3449350222" sldId="257"/>
        </pc:sldMkLst>
        <pc:spChg chg="mod">
          <ac:chgData name="Ioana Lazar" userId="a1eaf749-8e59-4883-b62c-c4872913cce8" providerId="ADAL" clId="{79F24F24-6F84-4836-8AE2-A86196DF8B37}" dt="2024-12-19T08:28:54.754" v="196" actId="26606"/>
          <ac:spMkLst>
            <pc:docMk/>
            <pc:sldMk cId="3449350222" sldId="257"/>
            <ac:spMk id="2" creationId="{28212117-26FA-2E95-5181-0C8F85BE6FA4}"/>
          </ac:spMkLst>
        </pc:spChg>
        <pc:spChg chg="add del mod">
          <ac:chgData name="Ioana Lazar" userId="a1eaf749-8e59-4883-b62c-c4872913cce8" providerId="ADAL" clId="{79F24F24-6F84-4836-8AE2-A86196DF8B37}" dt="2024-12-19T08:28:54.754" v="196" actId="26606"/>
          <ac:spMkLst>
            <pc:docMk/>
            <pc:sldMk cId="3449350222" sldId="257"/>
            <ac:spMk id="3" creationId="{045EC2B9-77F0-7356-C3D0-1FBB01A82D8E}"/>
          </ac:spMkLst>
        </pc:spChg>
        <pc:spChg chg="add del mod">
          <ac:chgData name="Ioana Lazar" userId="a1eaf749-8e59-4883-b62c-c4872913cce8" providerId="ADAL" clId="{79F24F24-6F84-4836-8AE2-A86196DF8B37}" dt="2024-12-19T11:29:54.380" v="1980" actId="478"/>
          <ac:spMkLst>
            <pc:docMk/>
            <pc:sldMk cId="3449350222" sldId="257"/>
            <ac:spMk id="6" creationId="{DCD46460-EC65-9D21-C973-7C8A23C8B100}"/>
          </ac:spMkLst>
        </pc:spChg>
        <pc:spChg chg="add mod">
          <ac:chgData name="Ioana Lazar" userId="a1eaf749-8e59-4883-b62c-c4872913cce8" providerId="ADAL" clId="{79F24F24-6F84-4836-8AE2-A86196DF8B37}" dt="2024-12-19T08:26:45.558" v="165"/>
          <ac:spMkLst>
            <pc:docMk/>
            <pc:sldMk cId="3449350222" sldId="257"/>
            <ac:spMk id="7" creationId="{752ABCEE-89EA-12D2-4140-2C4E87E66FD2}"/>
          </ac:spMkLst>
        </pc:spChg>
        <pc:spChg chg="add">
          <ac:chgData name="Ioana Lazar" userId="a1eaf749-8e59-4883-b62c-c4872913cce8" providerId="ADAL" clId="{79F24F24-6F84-4836-8AE2-A86196DF8B37}" dt="2024-12-19T08:28:54.754" v="196" actId="26606"/>
          <ac:spMkLst>
            <pc:docMk/>
            <pc:sldMk cId="3449350222" sldId="257"/>
            <ac:spMk id="12" creationId="{3FD711E9-7F79-40A9-8D9E-4AE293C154A5}"/>
          </ac:spMkLst>
        </pc:spChg>
        <pc:graphicFrameChg chg="add mod modGraphic">
          <ac:chgData name="Ioana Lazar" userId="a1eaf749-8e59-4883-b62c-c4872913cce8" providerId="ADAL" clId="{79F24F24-6F84-4836-8AE2-A86196DF8B37}" dt="2024-12-19T08:34:16.282" v="382" actId="26606"/>
          <ac:graphicFrameMkLst>
            <pc:docMk/>
            <pc:sldMk cId="3449350222" sldId="257"/>
            <ac:graphicFrameMk id="8" creationId="{1BBC73C3-C810-6F06-DBC9-66B8CA2BDCC9}"/>
          </ac:graphicFrameMkLst>
        </pc:graphicFrameChg>
        <pc:picChg chg="add mod">
          <ac:chgData name="Ioana Lazar" userId="a1eaf749-8e59-4883-b62c-c4872913cce8" providerId="ADAL" clId="{79F24F24-6F84-4836-8AE2-A86196DF8B37}" dt="2024-12-19T08:17:21.526" v="78" actId="931"/>
          <ac:picMkLst>
            <pc:docMk/>
            <pc:sldMk cId="3449350222" sldId="257"/>
            <ac:picMk id="5" creationId="{6366F1A3-377E-16E3-289D-6A5844A1C2F2}"/>
          </ac:picMkLst>
        </pc:picChg>
      </pc:sldChg>
      <pc:sldChg chg="addSp delSp modSp new mod setBg">
        <pc:chgData name="Ioana Lazar" userId="a1eaf749-8e59-4883-b62c-c4872913cce8" providerId="ADAL" clId="{79F24F24-6F84-4836-8AE2-A86196DF8B37}" dt="2024-12-19T08:46:08.134" v="814" actId="122"/>
        <pc:sldMkLst>
          <pc:docMk/>
          <pc:sldMk cId="486702664" sldId="258"/>
        </pc:sldMkLst>
        <pc:spChg chg="mod">
          <ac:chgData name="Ioana Lazar" userId="a1eaf749-8e59-4883-b62c-c4872913cce8" providerId="ADAL" clId="{79F24F24-6F84-4836-8AE2-A86196DF8B37}" dt="2024-12-19T08:36:39.039" v="406" actId="26606"/>
          <ac:spMkLst>
            <pc:docMk/>
            <pc:sldMk cId="486702664" sldId="258"/>
            <ac:spMk id="2" creationId="{5A5F5DA1-A7D8-F6E1-2108-7BFD2ED87B76}"/>
          </ac:spMkLst>
        </pc:spChg>
        <pc:spChg chg="add del mod">
          <ac:chgData name="Ioana Lazar" userId="a1eaf749-8e59-4883-b62c-c4872913cce8" providerId="ADAL" clId="{79F24F24-6F84-4836-8AE2-A86196DF8B37}" dt="2024-12-19T08:36:39.039" v="406" actId="26606"/>
          <ac:spMkLst>
            <pc:docMk/>
            <pc:sldMk cId="486702664" sldId="258"/>
            <ac:spMk id="3" creationId="{7533DB51-CDE7-21D3-8902-DA9B85F6DBE5}"/>
          </ac:spMkLst>
        </pc:spChg>
        <pc:spChg chg="add del">
          <ac:chgData name="Ioana Lazar" userId="a1eaf749-8e59-4883-b62c-c4872913cce8" providerId="ADAL" clId="{79F24F24-6F84-4836-8AE2-A86196DF8B37}" dt="2024-12-19T08:36:28.487" v="401" actId="26606"/>
          <ac:spMkLst>
            <pc:docMk/>
            <pc:sldMk cId="486702664" sldId="258"/>
            <ac:spMk id="8" creationId="{5118BA95-03E7-41B7-B442-0AF8C0A7FF68}"/>
          </ac:spMkLst>
        </pc:spChg>
        <pc:spChg chg="add del">
          <ac:chgData name="Ioana Lazar" userId="a1eaf749-8e59-4883-b62c-c4872913cce8" providerId="ADAL" clId="{79F24F24-6F84-4836-8AE2-A86196DF8B37}" dt="2024-12-19T08:36:27.055" v="399" actId="26606"/>
          <ac:spMkLst>
            <pc:docMk/>
            <pc:sldMk cId="486702664" sldId="258"/>
            <ac:spMk id="9" creationId="{3FD711E9-7F79-40A9-8D9E-4AE293C154A5}"/>
          </ac:spMkLst>
        </pc:spChg>
        <pc:spChg chg="add del">
          <ac:chgData name="Ioana Lazar" userId="a1eaf749-8e59-4883-b62c-c4872913cce8" providerId="ADAL" clId="{79F24F24-6F84-4836-8AE2-A86196DF8B37}" dt="2024-12-19T08:36:28.487" v="401" actId="26606"/>
          <ac:spMkLst>
            <pc:docMk/>
            <pc:sldMk cId="486702664" sldId="258"/>
            <ac:spMk id="13" creationId="{7533DB51-CDE7-21D3-8902-DA9B85F6DBE5}"/>
          </ac:spMkLst>
        </pc:spChg>
        <pc:spChg chg="add del">
          <ac:chgData name="Ioana Lazar" userId="a1eaf749-8e59-4883-b62c-c4872913cce8" providerId="ADAL" clId="{79F24F24-6F84-4836-8AE2-A86196DF8B37}" dt="2024-12-19T08:36:28.487" v="401" actId="26606"/>
          <ac:spMkLst>
            <pc:docMk/>
            <pc:sldMk cId="486702664" sldId="258"/>
            <ac:spMk id="14" creationId="{AD9B3EAD-A2B3-42C4-927C-3455E3E69EE6}"/>
          </ac:spMkLst>
        </pc:spChg>
        <pc:spChg chg="add del">
          <ac:chgData name="Ioana Lazar" userId="a1eaf749-8e59-4883-b62c-c4872913cce8" providerId="ADAL" clId="{79F24F24-6F84-4836-8AE2-A86196DF8B37}" dt="2024-12-19T08:36:34.456" v="403" actId="26606"/>
          <ac:spMkLst>
            <pc:docMk/>
            <pc:sldMk cId="486702664" sldId="258"/>
            <ac:spMk id="16" creationId="{3FD711E9-7F79-40A9-8D9E-4AE293C154A5}"/>
          </ac:spMkLst>
        </pc:spChg>
        <pc:spChg chg="add del">
          <ac:chgData name="Ioana Lazar" userId="a1eaf749-8e59-4883-b62c-c4872913cce8" providerId="ADAL" clId="{79F24F24-6F84-4836-8AE2-A86196DF8B37}" dt="2024-12-19T08:36:38.945" v="405" actId="26606"/>
          <ac:spMkLst>
            <pc:docMk/>
            <pc:sldMk cId="486702664" sldId="258"/>
            <ac:spMk id="19" creationId="{BCFFB95F-D901-4937-8084-8A7BAA84FAFB}"/>
          </ac:spMkLst>
        </pc:spChg>
        <pc:spChg chg="add">
          <ac:chgData name="Ioana Lazar" userId="a1eaf749-8e59-4883-b62c-c4872913cce8" providerId="ADAL" clId="{79F24F24-6F84-4836-8AE2-A86196DF8B37}" dt="2024-12-19T08:36:39.039" v="406" actId="26606"/>
          <ac:spMkLst>
            <pc:docMk/>
            <pc:sldMk cId="486702664" sldId="258"/>
            <ac:spMk id="23" creationId="{7F436110-A18F-4051-A35C-BC7FA676BE66}"/>
          </ac:spMkLst>
        </pc:spChg>
        <pc:grpChg chg="add del">
          <ac:chgData name="Ioana Lazar" userId="a1eaf749-8e59-4883-b62c-c4872913cce8" providerId="ADAL" clId="{79F24F24-6F84-4836-8AE2-A86196DF8B37}" dt="2024-12-19T08:36:28.487" v="401" actId="26606"/>
          <ac:grpSpMkLst>
            <pc:docMk/>
            <pc:sldMk cId="486702664" sldId="258"/>
            <ac:grpSpMk id="10" creationId="{E799C3D5-7D55-4046-808C-F290F456D6EF}"/>
          </ac:grpSpMkLst>
        </pc:grpChg>
        <pc:grpChg chg="add del">
          <ac:chgData name="Ioana Lazar" userId="a1eaf749-8e59-4883-b62c-c4872913cce8" providerId="ADAL" clId="{79F24F24-6F84-4836-8AE2-A86196DF8B37}" dt="2024-12-19T08:36:38.945" v="405" actId="26606"/>
          <ac:grpSpMkLst>
            <pc:docMk/>
            <pc:sldMk cId="486702664" sldId="258"/>
            <ac:grpSpMk id="11" creationId="{60F473BD-3FD3-4548-A8F5-11D3C9CB88BC}"/>
          </ac:grpSpMkLst>
        </pc:grpChg>
        <pc:graphicFrameChg chg="add del">
          <ac:chgData name="Ioana Lazar" userId="a1eaf749-8e59-4883-b62c-c4872913cce8" providerId="ADAL" clId="{79F24F24-6F84-4836-8AE2-A86196DF8B37}" dt="2024-12-19T08:36:27.055" v="399" actId="26606"/>
          <ac:graphicFrameMkLst>
            <pc:docMk/>
            <pc:sldMk cId="486702664" sldId="258"/>
            <ac:graphicFrameMk id="5" creationId="{E308BEB9-B900-0B95-1159-3AFD4485FD79}"/>
          </ac:graphicFrameMkLst>
        </pc:graphicFrameChg>
        <pc:graphicFrameChg chg="add del">
          <ac:chgData name="Ioana Lazar" userId="a1eaf749-8e59-4883-b62c-c4872913cce8" providerId="ADAL" clId="{79F24F24-6F84-4836-8AE2-A86196DF8B37}" dt="2024-12-19T08:36:34.456" v="403" actId="26606"/>
          <ac:graphicFrameMkLst>
            <pc:docMk/>
            <pc:sldMk cId="486702664" sldId="258"/>
            <ac:graphicFrameMk id="17" creationId="{50192093-D7F4-B734-B162-72867F9651C3}"/>
          </ac:graphicFrameMkLst>
        </pc:graphicFrameChg>
        <pc:graphicFrameChg chg="add del">
          <ac:chgData name="Ioana Lazar" userId="a1eaf749-8e59-4883-b62c-c4872913cce8" providerId="ADAL" clId="{79F24F24-6F84-4836-8AE2-A86196DF8B37}" dt="2024-12-19T08:36:38.945" v="405" actId="26606"/>
          <ac:graphicFrameMkLst>
            <pc:docMk/>
            <pc:sldMk cId="486702664" sldId="258"/>
            <ac:graphicFrameMk id="21" creationId="{9F760D78-E952-92B5-E7F1-A6857EA2F056}"/>
          </ac:graphicFrameMkLst>
        </pc:graphicFrameChg>
        <pc:graphicFrameChg chg="add mod">
          <ac:chgData name="Ioana Lazar" userId="a1eaf749-8e59-4883-b62c-c4872913cce8" providerId="ADAL" clId="{79F24F24-6F84-4836-8AE2-A86196DF8B37}" dt="2024-12-19T08:46:08.134" v="814" actId="122"/>
          <ac:graphicFrameMkLst>
            <pc:docMk/>
            <pc:sldMk cId="486702664" sldId="258"/>
            <ac:graphicFrameMk id="24" creationId="{7B7780EC-FF00-55AC-6F6C-3C324CDB06D9}"/>
          </ac:graphicFrameMkLst>
        </pc:graphicFrameChg>
      </pc:sldChg>
      <pc:sldChg chg="addSp delSp modSp new mod setBg">
        <pc:chgData name="Ioana Lazar" userId="a1eaf749-8e59-4883-b62c-c4872913cce8" providerId="ADAL" clId="{79F24F24-6F84-4836-8AE2-A86196DF8B37}" dt="2024-12-19T08:44:48.376" v="807" actId="255"/>
        <pc:sldMkLst>
          <pc:docMk/>
          <pc:sldMk cId="3713313568" sldId="259"/>
        </pc:sldMkLst>
        <pc:spChg chg="mod">
          <ac:chgData name="Ioana Lazar" userId="a1eaf749-8e59-4883-b62c-c4872913cce8" providerId="ADAL" clId="{79F24F24-6F84-4836-8AE2-A86196DF8B37}" dt="2024-12-19T08:44:48.376" v="807" actId="255"/>
          <ac:spMkLst>
            <pc:docMk/>
            <pc:sldMk cId="3713313568" sldId="259"/>
            <ac:spMk id="2" creationId="{B8DCBF87-C8A0-14D0-4833-4B5C2ECBACB6}"/>
          </ac:spMkLst>
        </pc:spChg>
        <pc:spChg chg="add del mod">
          <ac:chgData name="Ioana Lazar" userId="a1eaf749-8e59-4883-b62c-c4872913cce8" providerId="ADAL" clId="{79F24F24-6F84-4836-8AE2-A86196DF8B37}" dt="2024-12-19T08:44:06.106" v="805" actId="26606"/>
          <ac:spMkLst>
            <pc:docMk/>
            <pc:sldMk cId="3713313568" sldId="259"/>
            <ac:spMk id="3" creationId="{BF1B7BFC-8E29-5D18-3C1D-DFE9A1AE6BAA}"/>
          </ac:spMkLst>
        </pc:spChg>
        <pc:spChg chg="add del">
          <ac:chgData name="Ioana Lazar" userId="a1eaf749-8e59-4883-b62c-c4872913cce8" providerId="ADAL" clId="{79F24F24-6F84-4836-8AE2-A86196DF8B37}" dt="2024-12-19T08:44:00.448" v="802" actId="26606"/>
          <ac:spMkLst>
            <pc:docMk/>
            <pc:sldMk cId="3713313568" sldId="259"/>
            <ac:spMk id="9" creationId="{5118BA95-03E7-41B7-B442-0AF8C0A7FF68}"/>
          </ac:spMkLst>
        </pc:spChg>
        <pc:spChg chg="add del">
          <ac:chgData name="Ioana Lazar" userId="a1eaf749-8e59-4883-b62c-c4872913cce8" providerId="ADAL" clId="{79F24F24-6F84-4836-8AE2-A86196DF8B37}" dt="2024-12-19T08:44:00.448" v="802" actId="26606"/>
          <ac:spMkLst>
            <pc:docMk/>
            <pc:sldMk cId="3713313568" sldId="259"/>
            <ac:spMk id="11" creationId="{059D8741-EAD6-41B1-A882-70D70FC35821}"/>
          </ac:spMkLst>
        </pc:spChg>
        <pc:spChg chg="add del">
          <ac:chgData name="Ioana Lazar" userId="a1eaf749-8e59-4883-b62c-c4872913cce8" providerId="ADAL" clId="{79F24F24-6F84-4836-8AE2-A86196DF8B37}" dt="2024-12-19T08:44:00.448" v="802" actId="26606"/>
          <ac:spMkLst>
            <pc:docMk/>
            <pc:sldMk cId="3713313568" sldId="259"/>
            <ac:spMk id="13" creationId="{45444F36-3103-4D11-A25F-C054D4606DA4}"/>
          </ac:spMkLst>
        </pc:spChg>
        <pc:spChg chg="add del">
          <ac:chgData name="Ioana Lazar" userId="a1eaf749-8e59-4883-b62c-c4872913cce8" providerId="ADAL" clId="{79F24F24-6F84-4836-8AE2-A86196DF8B37}" dt="2024-12-19T08:44:00.448" v="802" actId="26606"/>
          <ac:spMkLst>
            <pc:docMk/>
            <pc:sldMk cId="3713313568" sldId="259"/>
            <ac:spMk id="15" creationId="{AD9B3EAD-A2B3-42C4-927C-3455E3E69EE6}"/>
          </ac:spMkLst>
        </pc:spChg>
        <pc:spChg chg="add del">
          <ac:chgData name="Ioana Lazar" userId="a1eaf749-8e59-4883-b62c-c4872913cce8" providerId="ADAL" clId="{79F24F24-6F84-4836-8AE2-A86196DF8B37}" dt="2024-12-19T08:44:05.966" v="804" actId="26606"/>
          <ac:spMkLst>
            <pc:docMk/>
            <pc:sldMk cId="3713313568" sldId="259"/>
            <ac:spMk id="17" creationId="{BCFFB95F-D901-4937-8084-8A7BAA84FAFB}"/>
          </ac:spMkLst>
        </pc:spChg>
        <pc:spChg chg="add">
          <ac:chgData name="Ioana Lazar" userId="a1eaf749-8e59-4883-b62c-c4872913cce8" providerId="ADAL" clId="{79F24F24-6F84-4836-8AE2-A86196DF8B37}" dt="2024-12-19T08:44:06.106" v="805" actId="26606"/>
          <ac:spMkLst>
            <pc:docMk/>
            <pc:sldMk cId="3713313568" sldId="259"/>
            <ac:spMk id="22" creationId="{5118BA95-03E7-41B7-B442-0AF8C0A7FF68}"/>
          </ac:spMkLst>
        </pc:spChg>
        <pc:spChg chg="add">
          <ac:chgData name="Ioana Lazar" userId="a1eaf749-8e59-4883-b62c-c4872913cce8" providerId="ADAL" clId="{79F24F24-6F84-4836-8AE2-A86196DF8B37}" dt="2024-12-19T08:44:06.106" v="805" actId="26606"/>
          <ac:spMkLst>
            <pc:docMk/>
            <pc:sldMk cId="3713313568" sldId="259"/>
            <ac:spMk id="23" creationId="{059D8741-EAD6-41B1-A882-70D70FC35821}"/>
          </ac:spMkLst>
        </pc:spChg>
        <pc:spChg chg="add">
          <ac:chgData name="Ioana Lazar" userId="a1eaf749-8e59-4883-b62c-c4872913cce8" providerId="ADAL" clId="{79F24F24-6F84-4836-8AE2-A86196DF8B37}" dt="2024-12-19T08:44:06.106" v="805" actId="26606"/>
          <ac:spMkLst>
            <pc:docMk/>
            <pc:sldMk cId="3713313568" sldId="259"/>
            <ac:spMk id="24" creationId="{45444F36-3103-4D11-A25F-C054D4606DA4}"/>
          </ac:spMkLst>
        </pc:spChg>
        <pc:spChg chg="add">
          <ac:chgData name="Ioana Lazar" userId="a1eaf749-8e59-4883-b62c-c4872913cce8" providerId="ADAL" clId="{79F24F24-6F84-4836-8AE2-A86196DF8B37}" dt="2024-12-19T08:44:06.106" v="805" actId="26606"/>
          <ac:spMkLst>
            <pc:docMk/>
            <pc:sldMk cId="3713313568" sldId="259"/>
            <ac:spMk id="25" creationId="{AD9B3EAD-A2B3-42C4-927C-3455E3E69EE6}"/>
          </ac:spMkLst>
        </pc:spChg>
        <pc:grpChg chg="add del">
          <ac:chgData name="Ioana Lazar" userId="a1eaf749-8e59-4883-b62c-c4872913cce8" providerId="ADAL" clId="{79F24F24-6F84-4836-8AE2-A86196DF8B37}" dt="2024-12-19T08:44:05.966" v="804" actId="26606"/>
          <ac:grpSpMkLst>
            <pc:docMk/>
            <pc:sldMk cId="3713313568" sldId="259"/>
            <ac:grpSpMk id="18" creationId="{60F473BD-3FD3-4548-A8F5-11D3C9CB88BC}"/>
          </ac:grpSpMkLst>
        </pc:grpChg>
        <pc:graphicFrameChg chg="add del">
          <ac:chgData name="Ioana Lazar" userId="a1eaf749-8e59-4883-b62c-c4872913cce8" providerId="ADAL" clId="{79F24F24-6F84-4836-8AE2-A86196DF8B37}" dt="2024-12-19T08:44:00.448" v="802" actId="26606"/>
          <ac:graphicFrameMkLst>
            <pc:docMk/>
            <pc:sldMk cId="3713313568" sldId="259"/>
            <ac:graphicFrameMk id="5" creationId="{A1C240F7-07AB-8A06-CF2E-626036C935E4}"/>
          </ac:graphicFrameMkLst>
        </pc:graphicFrameChg>
        <pc:graphicFrameChg chg="add del">
          <ac:chgData name="Ioana Lazar" userId="a1eaf749-8e59-4883-b62c-c4872913cce8" providerId="ADAL" clId="{79F24F24-6F84-4836-8AE2-A86196DF8B37}" dt="2024-12-19T08:44:05.966" v="804" actId="26606"/>
          <ac:graphicFrameMkLst>
            <pc:docMk/>
            <pc:sldMk cId="3713313568" sldId="259"/>
            <ac:graphicFrameMk id="20" creationId="{B8F63DF6-FEB7-2062-1266-9A2206B2630A}"/>
          </ac:graphicFrameMkLst>
        </pc:graphicFrameChg>
        <pc:graphicFrameChg chg="add">
          <ac:chgData name="Ioana Lazar" userId="a1eaf749-8e59-4883-b62c-c4872913cce8" providerId="ADAL" clId="{79F24F24-6F84-4836-8AE2-A86196DF8B37}" dt="2024-12-19T08:44:06.106" v="805" actId="26606"/>
          <ac:graphicFrameMkLst>
            <pc:docMk/>
            <pc:sldMk cId="3713313568" sldId="259"/>
            <ac:graphicFrameMk id="26" creationId="{D5BAF966-4112-13B3-B56C-3A9F9578E598}"/>
          </ac:graphicFrameMkLst>
        </pc:graphicFrameChg>
      </pc:sldChg>
      <pc:sldChg chg="addSp delSp modSp new mod setBg">
        <pc:chgData name="Ioana Lazar" userId="a1eaf749-8e59-4883-b62c-c4872913cce8" providerId="ADAL" clId="{79F24F24-6F84-4836-8AE2-A86196DF8B37}" dt="2024-12-19T09:05:55.792" v="1666" actId="122"/>
        <pc:sldMkLst>
          <pc:docMk/>
          <pc:sldMk cId="2153187234" sldId="260"/>
        </pc:sldMkLst>
        <pc:spChg chg="mod">
          <ac:chgData name="Ioana Lazar" userId="a1eaf749-8e59-4883-b62c-c4872913cce8" providerId="ADAL" clId="{79F24F24-6F84-4836-8AE2-A86196DF8B37}" dt="2024-12-19T09:05:55.792" v="1666" actId="122"/>
          <ac:spMkLst>
            <pc:docMk/>
            <pc:sldMk cId="2153187234" sldId="260"/>
            <ac:spMk id="2" creationId="{6DDA8BFD-DA64-20D1-6AD5-DA761C415A3C}"/>
          </ac:spMkLst>
        </pc:spChg>
        <pc:spChg chg="del mod">
          <ac:chgData name="Ioana Lazar" userId="a1eaf749-8e59-4883-b62c-c4872913cce8" providerId="ADAL" clId="{79F24F24-6F84-4836-8AE2-A86196DF8B37}" dt="2024-12-19T08:48:33.092" v="824"/>
          <ac:spMkLst>
            <pc:docMk/>
            <pc:sldMk cId="2153187234" sldId="260"/>
            <ac:spMk id="3" creationId="{B03EA29D-A78A-4261-648D-B90085D613A5}"/>
          </ac:spMkLst>
        </pc:spChg>
        <pc:spChg chg="add del mod">
          <ac:chgData name="Ioana Lazar" userId="a1eaf749-8e59-4883-b62c-c4872913cce8" providerId="ADAL" clId="{79F24F24-6F84-4836-8AE2-A86196DF8B37}" dt="2024-12-19T08:50:23.527" v="859" actId="26606"/>
          <ac:spMkLst>
            <pc:docMk/>
            <pc:sldMk cId="2153187234" sldId="260"/>
            <ac:spMk id="4" creationId="{FE7C29C5-78A6-73F1-461A-1208EB3B6D0A}"/>
          </ac:spMkLst>
        </pc:spChg>
        <pc:spChg chg="add del">
          <ac:chgData name="Ioana Lazar" userId="a1eaf749-8e59-4883-b62c-c4872913cce8" providerId="ADAL" clId="{79F24F24-6F84-4836-8AE2-A86196DF8B37}" dt="2024-12-19T08:50:05.492" v="854" actId="26606"/>
          <ac:spMkLst>
            <pc:docMk/>
            <pc:sldMk cId="2153187234" sldId="260"/>
            <ac:spMk id="9" creationId="{E009DD9B-5EE2-4C0D-8B2B-351C8C102205}"/>
          </ac:spMkLst>
        </pc:spChg>
        <pc:spChg chg="add del">
          <ac:chgData name="Ioana Lazar" userId="a1eaf749-8e59-4883-b62c-c4872913cce8" providerId="ADAL" clId="{79F24F24-6F84-4836-8AE2-A86196DF8B37}" dt="2024-12-19T08:50:02.441" v="852" actId="26606"/>
          <ac:spMkLst>
            <pc:docMk/>
            <pc:sldMk cId="2153187234" sldId="260"/>
            <ac:spMk id="10" creationId="{BCFFB95F-D901-4937-8084-8A7BAA84FAFB}"/>
          </ac:spMkLst>
        </pc:spChg>
        <pc:spChg chg="add del">
          <ac:chgData name="Ioana Lazar" userId="a1eaf749-8e59-4883-b62c-c4872913cce8" providerId="ADAL" clId="{79F24F24-6F84-4836-8AE2-A86196DF8B37}" dt="2024-12-19T08:50:05.492" v="854" actId="26606"/>
          <ac:spMkLst>
            <pc:docMk/>
            <pc:sldMk cId="2153187234" sldId="260"/>
            <ac:spMk id="11" creationId="{E720DB99-7745-4E75-9D96-AAB6D55C531E}"/>
          </ac:spMkLst>
        </pc:spChg>
        <pc:spChg chg="add del">
          <ac:chgData name="Ioana Lazar" userId="a1eaf749-8e59-4883-b62c-c4872913cce8" providerId="ADAL" clId="{79F24F24-6F84-4836-8AE2-A86196DF8B37}" dt="2024-12-19T08:50:05.492" v="854" actId="26606"/>
          <ac:spMkLst>
            <pc:docMk/>
            <pc:sldMk cId="2153187234" sldId="260"/>
            <ac:spMk id="15" creationId="{504B0465-3B07-49BF-BEA7-D81476246293}"/>
          </ac:spMkLst>
        </pc:spChg>
        <pc:spChg chg="add del">
          <ac:chgData name="Ioana Lazar" userId="a1eaf749-8e59-4883-b62c-c4872913cce8" providerId="ADAL" clId="{79F24F24-6F84-4836-8AE2-A86196DF8B37}" dt="2024-12-19T08:50:05.492" v="854" actId="26606"/>
          <ac:spMkLst>
            <pc:docMk/>
            <pc:sldMk cId="2153187234" sldId="260"/>
            <ac:spMk id="16" creationId="{D68803C4-E159-4360-B7BB-74205C8F782D}"/>
          </ac:spMkLst>
        </pc:spChg>
        <pc:spChg chg="add del">
          <ac:chgData name="Ioana Lazar" userId="a1eaf749-8e59-4883-b62c-c4872913cce8" providerId="ADAL" clId="{79F24F24-6F84-4836-8AE2-A86196DF8B37}" dt="2024-12-19T08:50:05.492" v="854" actId="26606"/>
          <ac:spMkLst>
            <pc:docMk/>
            <pc:sldMk cId="2153187234" sldId="260"/>
            <ac:spMk id="17" creationId="{49B7FFA5-14CB-4A4F-9BCC-CA3AA5D9D276}"/>
          </ac:spMkLst>
        </pc:spChg>
        <pc:spChg chg="add del">
          <ac:chgData name="Ioana Lazar" userId="a1eaf749-8e59-4883-b62c-c4872913cce8" providerId="ADAL" clId="{79F24F24-6F84-4836-8AE2-A86196DF8B37}" dt="2024-12-19T08:50:05.492" v="854" actId="26606"/>
          <ac:spMkLst>
            <pc:docMk/>
            <pc:sldMk cId="2153187234" sldId="260"/>
            <ac:spMk id="18" creationId="{FE7C29C5-78A6-73F1-461A-1208EB3B6D0A}"/>
          </ac:spMkLst>
        </pc:spChg>
        <pc:spChg chg="add del">
          <ac:chgData name="Ioana Lazar" userId="a1eaf749-8e59-4883-b62c-c4872913cce8" providerId="ADAL" clId="{79F24F24-6F84-4836-8AE2-A86196DF8B37}" dt="2024-12-19T08:50:05.492" v="854" actId="26606"/>
          <ac:spMkLst>
            <pc:docMk/>
            <pc:sldMk cId="2153187234" sldId="260"/>
            <ac:spMk id="19" creationId="{04E48745-7512-4EC2-9E20-9092D12150CA}"/>
          </ac:spMkLst>
        </pc:spChg>
        <pc:spChg chg="add del">
          <ac:chgData name="Ioana Lazar" userId="a1eaf749-8e59-4883-b62c-c4872913cce8" providerId="ADAL" clId="{79F24F24-6F84-4836-8AE2-A86196DF8B37}" dt="2024-12-19T08:50:09.144" v="856" actId="26606"/>
          <ac:spMkLst>
            <pc:docMk/>
            <pc:sldMk cId="2153187234" sldId="260"/>
            <ac:spMk id="21" creationId="{4DA90C30-B990-4CCA-B584-40F864DA3A82}"/>
          </ac:spMkLst>
        </pc:spChg>
        <pc:spChg chg="add del">
          <ac:chgData name="Ioana Lazar" userId="a1eaf749-8e59-4883-b62c-c4872913cce8" providerId="ADAL" clId="{79F24F24-6F84-4836-8AE2-A86196DF8B37}" dt="2024-12-19T08:50:09.144" v="856" actId="26606"/>
          <ac:spMkLst>
            <pc:docMk/>
            <pc:sldMk cId="2153187234" sldId="260"/>
            <ac:spMk id="22" creationId="{FE7C29C5-78A6-73F1-461A-1208EB3B6D0A}"/>
          </ac:spMkLst>
        </pc:spChg>
        <pc:spChg chg="add del">
          <ac:chgData name="Ioana Lazar" userId="a1eaf749-8e59-4883-b62c-c4872913cce8" providerId="ADAL" clId="{79F24F24-6F84-4836-8AE2-A86196DF8B37}" dt="2024-12-19T09:04:00.133" v="1617" actId="26606"/>
          <ac:spMkLst>
            <pc:docMk/>
            <pc:sldMk cId="2153187234" sldId="260"/>
            <ac:spMk id="27" creationId="{E009DD9B-5EE2-4C0D-8B2B-351C8C102205}"/>
          </ac:spMkLst>
        </pc:spChg>
        <pc:spChg chg="add del">
          <ac:chgData name="Ioana Lazar" userId="a1eaf749-8e59-4883-b62c-c4872913cce8" providerId="ADAL" clId="{79F24F24-6F84-4836-8AE2-A86196DF8B37}" dt="2024-12-19T09:04:00.133" v="1617" actId="26606"/>
          <ac:spMkLst>
            <pc:docMk/>
            <pc:sldMk cId="2153187234" sldId="260"/>
            <ac:spMk id="28" creationId="{E720DB99-7745-4E75-9D96-AAB6D55C531E}"/>
          </ac:spMkLst>
        </pc:spChg>
        <pc:spChg chg="add del">
          <ac:chgData name="Ioana Lazar" userId="a1eaf749-8e59-4883-b62c-c4872913cce8" providerId="ADAL" clId="{79F24F24-6F84-4836-8AE2-A86196DF8B37}" dt="2024-12-19T09:04:00.133" v="1617" actId="26606"/>
          <ac:spMkLst>
            <pc:docMk/>
            <pc:sldMk cId="2153187234" sldId="260"/>
            <ac:spMk id="29" creationId="{D68803C4-E159-4360-B7BB-74205C8F782D}"/>
          </ac:spMkLst>
        </pc:spChg>
        <pc:spChg chg="add del">
          <ac:chgData name="Ioana Lazar" userId="a1eaf749-8e59-4883-b62c-c4872913cce8" providerId="ADAL" clId="{79F24F24-6F84-4836-8AE2-A86196DF8B37}" dt="2024-12-19T09:04:00.133" v="1617" actId="26606"/>
          <ac:spMkLst>
            <pc:docMk/>
            <pc:sldMk cId="2153187234" sldId="260"/>
            <ac:spMk id="30" creationId="{504B0465-3B07-49BF-BEA7-D81476246293}"/>
          </ac:spMkLst>
        </pc:spChg>
        <pc:spChg chg="add del mod">
          <ac:chgData name="Ioana Lazar" userId="a1eaf749-8e59-4883-b62c-c4872913cce8" providerId="ADAL" clId="{79F24F24-6F84-4836-8AE2-A86196DF8B37}" dt="2024-12-19T09:04:00.133" v="1617" actId="26606"/>
          <ac:spMkLst>
            <pc:docMk/>
            <pc:sldMk cId="2153187234" sldId="260"/>
            <ac:spMk id="31" creationId="{FE7C29C5-78A6-73F1-461A-1208EB3B6D0A}"/>
          </ac:spMkLst>
        </pc:spChg>
        <pc:spChg chg="add del">
          <ac:chgData name="Ioana Lazar" userId="a1eaf749-8e59-4883-b62c-c4872913cce8" providerId="ADAL" clId="{79F24F24-6F84-4836-8AE2-A86196DF8B37}" dt="2024-12-19T09:04:00.133" v="1617" actId="26606"/>
          <ac:spMkLst>
            <pc:docMk/>
            <pc:sldMk cId="2153187234" sldId="260"/>
            <ac:spMk id="32" creationId="{49B7FFA5-14CB-4A4F-9BCC-CA3AA5D9D276}"/>
          </ac:spMkLst>
        </pc:spChg>
        <pc:spChg chg="add del">
          <ac:chgData name="Ioana Lazar" userId="a1eaf749-8e59-4883-b62c-c4872913cce8" providerId="ADAL" clId="{79F24F24-6F84-4836-8AE2-A86196DF8B37}" dt="2024-12-19T09:04:00.133" v="1617" actId="26606"/>
          <ac:spMkLst>
            <pc:docMk/>
            <pc:sldMk cId="2153187234" sldId="260"/>
            <ac:spMk id="33" creationId="{04E48745-7512-4EC2-9E20-9092D12150CA}"/>
          </ac:spMkLst>
        </pc:spChg>
        <pc:spChg chg="add del">
          <ac:chgData name="Ioana Lazar" userId="a1eaf749-8e59-4883-b62c-c4872913cce8" providerId="ADAL" clId="{79F24F24-6F84-4836-8AE2-A86196DF8B37}" dt="2024-12-19T09:03:18.015" v="1610" actId="26606"/>
          <ac:spMkLst>
            <pc:docMk/>
            <pc:sldMk cId="2153187234" sldId="260"/>
            <ac:spMk id="39" creationId="{5118BA95-03E7-41B7-B442-0AF8C0A7FF68}"/>
          </ac:spMkLst>
        </pc:spChg>
        <pc:spChg chg="add del">
          <ac:chgData name="Ioana Lazar" userId="a1eaf749-8e59-4883-b62c-c4872913cce8" providerId="ADAL" clId="{79F24F24-6F84-4836-8AE2-A86196DF8B37}" dt="2024-12-19T09:03:18.015" v="1610" actId="26606"/>
          <ac:spMkLst>
            <pc:docMk/>
            <pc:sldMk cId="2153187234" sldId="260"/>
            <ac:spMk id="41" creationId="{059D8741-EAD6-41B1-A882-70D70FC35821}"/>
          </ac:spMkLst>
        </pc:spChg>
        <pc:spChg chg="add del">
          <ac:chgData name="Ioana Lazar" userId="a1eaf749-8e59-4883-b62c-c4872913cce8" providerId="ADAL" clId="{79F24F24-6F84-4836-8AE2-A86196DF8B37}" dt="2024-12-19T09:03:18.015" v="1610" actId="26606"/>
          <ac:spMkLst>
            <pc:docMk/>
            <pc:sldMk cId="2153187234" sldId="260"/>
            <ac:spMk id="43" creationId="{45444F36-3103-4D11-A25F-C054D4606DA4}"/>
          </ac:spMkLst>
        </pc:spChg>
        <pc:spChg chg="add del">
          <ac:chgData name="Ioana Lazar" userId="a1eaf749-8e59-4883-b62c-c4872913cce8" providerId="ADAL" clId="{79F24F24-6F84-4836-8AE2-A86196DF8B37}" dt="2024-12-19T09:03:18.015" v="1610" actId="26606"/>
          <ac:spMkLst>
            <pc:docMk/>
            <pc:sldMk cId="2153187234" sldId="260"/>
            <ac:spMk id="45" creationId="{AD9B3EAD-A2B3-42C4-927C-3455E3E69EE6}"/>
          </ac:spMkLst>
        </pc:spChg>
        <pc:spChg chg="add del">
          <ac:chgData name="Ioana Lazar" userId="a1eaf749-8e59-4883-b62c-c4872913cce8" providerId="ADAL" clId="{79F24F24-6F84-4836-8AE2-A86196DF8B37}" dt="2024-12-19T09:03:30.845" v="1612" actId="26606"/>
          <ac:spMkLst>
            <pc:docMk/>
            <pc:sldMk cId="2153187234" sldId="260"/>
            <ac:spMk id="47" creationId="{3FD711E9-7F79-40A9-8D9E-4AE293C154A5}"/>
          </ac:spMkLst>
        </pc:spChg>
        <pc:spChg chg="add del">
          <ac:chgData name="Ioana Lazar" userId="a1eaf749-8e59-4883-b62c-c4872913cce8" providerId="ADAL" clId="{79F24F24-6F84-4836-8AE2-A86196DF8B37}" dt="2024-12-19T09:03:33.675" v="1614" actId="26606"/>
          <ac:spMkLst>
            <pc:docMk/>
            <pc:sldMk cId="2153187234" sldId="260"/>
            <ac:spMk id="50" creationId="{E009DD9B-5EE2-4C0D-8B2B-351C8C102205}"/>
          </ac:spMkLst>
        </pc:spChg>
        <pc:spChg chg="add del">
          <ac:chgData name="Ioana Lazar" userId="a1eaf749-8e59-4883-b62c-c4872913cce8" providerId="ADAL" clId="{79F24F24-6F84-4836-8AE2-A86196DF8B37}" dt="2024-12-19T09:03:33.675" v="1614" actId="26606"/>
          <ac:spMkLst>
            <pc:docMk/>
            <pc:sldMk cId="2153187234" sldId="260"/>
            <ac:spMk id="51" creationId="{E720DB99-7745-4E75-9D96-AAB6D55C531E}"/>
          </ac:spMkLst>
        </pc:spChg>
        <pc:spChg chg="add del">
          <ac:chgData name="Ioana Lazar" userId="a1eaf749-8e59-4883-b62c-c4872913cce8" providerId="ADAL" clId="{79F24F24-6F84-4836-8AE2-A86196DF8B37}" dt="2024-12-19T09:03:33.675" v="1614" actId="26606"/>
          <ac:spMkLst>
            <pc:docMk/>
            <pc:sldMk cId="2153187234" sldId="260"/>
            <ac:spMk id="52" creationId="{D68803C4-E159-4360-B7BB-74205C8F782D}"/>
          </ac:spMkLst>
        </pc:spChg>
        <pc:spChg chg="add del">
          <ac:chgData name="Ioana Lazar" userId="a1eaf749-8e59-4883-b62c-c4872913cce8" providerId="ADAL" clId="{79F24F24-6F84-4836-8AE2-A86196DF8B37}" dt="2024-12-19T09:03:33.675" v="1614" actId="26606"/>
          <ac:spMkLst>
            <pc:docMk/>
            <pc:sldMk cId="2153187234" sldId="260"/>
            <ac:spMk id="53" creationId="{504B0465-3B07-49BF-BEA7-D81476246293}"/>
          </ac:spMkLst>
        </pc:spChg>
        <pc:spChg chg="add del">
          <ac:chgData name="Ioana Lazar" userId="a1eaf749-8e59-4883-b62c-c4872913cce8" providerId="ADAL" clId="{79F24F24-6F84-4836-8AE2-A86196DF8B37}" dt="2024-12-19T09:03:33.675" v="1614" actId="26606"/>
          <ac:spMkLst>
            <pc:docMk/>
            <pc:sldMk cId="2153187234" sldId="260"/>
            <ac:spMk id="55" creationId="{49B7FFA5-14CB-4A4F-9BCC-CA3AA5D9D276}"/>
          </ac:spMkLst>
        </pc:spChg>
        <pc:spChg chg="add del">
          <ac:chgData name="Ioana Lazar" userId="a1eaf749-8e59-4883-b62c-c4872913cce8" providerId="ADAL" clId="{79F24F24-6F84-4836-8AE2-A86196DF8B37}" dt="2024-12-19T09:03:33.675" v="1614" actId="26606"/>
          <ac:spMkLst>
            <pc:docMk/>
            <pc:sldMk cId="2153187234" sldId="260"/>
            <ac:spMk id="56" creationId="{04E48745-7512-4EC2-9E20-9092D12150CA}"/>
          </ac:spMkLst>
        </pc:spChg>
        <pc:spChg chg="add del">
          <ac:chgData name="Ioana Lazar" userId="a1eaf749-8e59-4883-b62c-c4872913cce8" providerId="ADAL" clId="{79F24F24-6F84-4836-8AE2-A86196DF8B37}" dt="2024-12-19T09:03:59.978" v="1616" actId="26606"/>
          <ac:spMkLst>
            <pc:docMk/>
            <pc:sldMk cId="2153187234" sldId="260"/>
            <ac:spMk id="58" creationId="{E009DD9B-5EE2-4C0D-8B2B-351C8C102205}"/>
          </ac:spMkLst>
        </pc:spChg>
        <pc:spChg chg="add del">
          <ac:chgData name="Ioana Lazar" userId="a1eaf749-8e59-4883-b62c-c4872913cce8" providerId="ADAL" clId="{79F24F24-6F84-4836-8AE2-A86196DF8B37}" dt="2024-12-19T09:03:59.978" v="1616" actId="26606"/>
          <ac:spMkLst>
            <pc:docMk/>
            <pc:sldMk cId="2153187234" sldId="260"/>
            <ac:spMk id="59" creationId="{E720DB99-7745-4E75-9D96-AAB6D55C531E}"/>
          </ac:spMkLst>
        </pc:spChg>
        <pc:spChg chg="add del">
          <ac:chgData name="Ioana Lazar" userId="a1eaf749-8e59-4883-b62c-c4872913cce8" providerId="ADAL" clId="{79F24F24-6F84-4836-8AE2-A86196DF8B37}" dt="2024-12-19T09:03:59.978" v="1616" actId="26606"/>
          <ac:spMkLst>
            <pc:docMk/>
            <pc:sldMk cId="2153187234" sldId="260"/>
            <ac:spMk id="60" creationId="{D68803C4-E159-4360-B7BB-74205C8F782D}"/>
          </ac:spMkLst>
        </pc:spChg>
        <pc:spChg chg="add del">
          <ac:chgData name="Ioana Lazar" userId="a1eaf749-8e59-4883-b62c-c4872913cce8" providerId="ADAL" clId="{79F24F24-6F84-4836-8AE2-A86196DF8B37}" dt="2024-12-19T09:03:59.978" v="1616" actId="26606"/>
          <ac:spMkLst>
            <pc:docMk/>
            <pc:sldMk cId="2153187234" sldId="260"/>
            <ac:spMk id="61" creationId="{504B0465-3B07-49BF-BEA7-D81476246293}"/>
          </ac:spMkLst>
        </pc:spChg>
        <pc:spChg chg="add del">
          <ac:chgData name="Ioana Lazar" userId="a1eaf749-8e59-4883-b62c-c4872913cce8" providerId="ADAL" clId="{79F24F24-6F84-4836-8AE2-A86196DF8B37}" dt="2024-12-19T09:03:59.978" v="1616" actId="26606"/>
          <ac:spMkLst>
            <pc:docMk/>
            <pc:sldMk cId="2153187234" sldId="260"/>
            <ac:spMk id="63" creationId="{49B7FFA5-14CB-4A4F-9BCC-CA3AA5D9D276}"/>
          </ac:spMkLst>
        </pc:spChg>
        <pc:spChg chg="add del">
          <ac:chgData name="Ioana Lazar" userId="a1eaf749-8e59-4883-b62c-c4872913cce8" providerId="ADAL" clId="{79F24F24-6F84-4836-8AE2-A86196DF8B37}" dt="2024-12-19T09:03:59.978" v="1616" actId="26606"/>
          <ac:spMkLst>
            <pc:docMk/>
            <pc:sldMk cId="2153187234" sldId="260"/>
            <ac:spMk id="64" creationId="{04E48745-7512-4EC2-9E20-9092D12150CA}"/>
          </ac:spMkLst>
        </pc:spChg>
        <pc:spChg chg="add mod">
          <ac:chgData name="Ioana Lazar" userId="a1eaf749-8e59-4883-b62c-c4872913cce8" providerId="ADAL" clId="{79F24F24-6F84-4836-8AE2-A86196DF8B37}" dt="2024-12-19T09:05:55.792" v="1666" actId="122"/>
          <ac:spMkLst>
            <pc:docMk/>
            <pc:sldMk cId="2153187234" sldId="260"/>
            <ac:spMk id="66" creationId="{E009DD9B-5EE2-4C0D-8B2B-351C8C102205}"/>
          </ac:spMkLst>
        </pc:spChg>
        <pc:spChg chg="add mod">
          <ac:chgData name="Ioana Lazar" userId="a1eaf749-8e59-4883-b62c-c4872913cce8" providerId="ADAL" clId="{79F24F24-6F84-4836-8AE2-A86196DF8B37}" dt="2024-12-19T09:05:55.792" v="1666" actId="122"/>
          <ac:spMkLst>
            <pc:docMk/>
            <pc:sldMk cId="2153187234" sldId="260"/>
            <ac:spMk id="67" creationId="{E720DB99-7745-4E75-9D96-AAB6D55C531E}"/>
          </ac:spMkLst>
        </pc:spChg>
        <pc:spChg chg="add mod">
          <ac:chgData name="Ioana Lazar" userId="a1eaf749-8e59-4883-b62c-c4872913cce8" providerId="ADAL" clId="{79F24F24-6F84-4836-8AE2-A86196DF8B37}" dt="2024-12-19T09:05:55.792" v="1666" actId="122"/>
          <ac:spMkLst>
            <pc:docMk/>
            <pc:sldMk cId="2153187234" sldId="260"/>
            <ac:spMk id="68" creationId="{D68803C4-E159-4360-B7BB-74205C8F782D}"/>
          </ac:spMkLst>
        </pc:spChg>
        <pc:spChg chg="add mod">
          <ac:chgData name="Ioana Lazar" userId="a1eaf749-8e59-4883-b62c-c4872913cce8" providerId="ADAL" clId="{79F24F24-6F84-4836-8AE2-A86196DF8B37}" dt="2024-12-19T09:05:55.792" v="1666" actId="122"/>
          <ac:spMkLst>
            <pc:docMk/>
            <pc:sldMk cId="2153187234" sldId="260"/>
            <ac:spMk id="69" creationId="{504B0465-3B07-49BF-BEA7-D81476246293}"/>
          </ac:spMkLst>
        </pc:spChg>
        <pc:spChg chg="add mod">
          <ac:chgData name="Ioana Lazar" userId="a1eaf749-8e59-4883-b62c-c4872913cce8" providerId="ADAL" clId="{79F24F24-6F84-4836-8AE2-A86196DF8B37}" dt="2024-12-19T09:05:55.792" v="1666" actId="122"/>
          <ac:spMkLst>
            <pc:docMk/>
            <pc:sldMk cId="2153187234" sldId="260"/>
            <ac:spMk id="71" creationId="{49B7FFA5-14CB-4A4F-9BCC-CA3AA5D9D276}"/>
          </ac:spMkLst>
        </pc:spChg>
        <pc:spChg chg="add mod">
          <ac:chgData name="Ioana Lazar" userId="a1eaf749-8e59-4883-b62c-c4872913cce8" providerId="ADAL" clId="{79F24F24-6F84-4836-8AE2-A86196DF8B37}" dt="2024-12-19T09:05:55.792" v="1666" actId="122"/>
          <ac:spMkLst>
            <pc:docMk/>
            <pc:sldMk cId="2153187234" sldId="260"/>
            <ac:spMk id="72" creationId="{04E48745-7512-4EC2-9E20-9092D12150CA}"/>
          </ac:spMkLst>
        </pc:spChg>
        <pc:grpChg chg="add del">
          <ac:chgData name="Ioana Lazar" userId="a1eaf749-8e59-4883-b62c-c4872913cce8" providerId="ADAL" clId="{79F24F24-6F84-4836-8AE2-A86196DF8B37}" dt="2024-12-19T08:50:02.441" v="852" actId="26606"/>
          <ac:grpSpMkLst>
            <pc:docMk/>
            <pc:sldMk cId="2153187234" sldId="260"/>
            <ac:grpSpMk id="12" creationId="{60F473BD-3FD3-4548-A8F5-11D3C9CB88BC}"/>
          </ac:grpSpMkLst>
        </pc:grpChg>
        <pc:grpChg chg="add del">
          <ac:chgData name="Ioana Lazar" userId="a1eaf749-8e59-4883-b62c-c4872913cce8" providerId="ADAL" clId="{79F24F24-6F84-4836-8AE2-A86196DF8B37}" dt="2024-12-19T08:50:09.144" v="856" actId="26606"/>
          <ac:grpSpMkLst>
            <pc:docMk/>
            <pc:sldMk cId="2153187234" sldId="260"/>
            <ac:grpSpMk id="13" creationId="{D060B936-2771-48DC-842C-14EE9318E3E2}"/>
          </ac:grpSpMkLst>
        </pc:grpChg>
        <pc:graphicFrameChg chg="add del">
          <ac:chgData name="Ioana Lazar" userId="a1eaf749-8e59-4883-b62c-c4872913cce8" providerId="ADAL" clId="{79F24F24-6F84-4836-8AE2-A86196DF8B37}" dt="2024-12-19T08:50:02.441" v="852" actId="26606"/>
          <ac:graphicFrameMkLst>
            <pc:docMk/>
            <pc:sldMk cId="2153187234" sldId="260"/>
            <ac:graphicFrameMk id="6" creationId="{081707E6-33CD-9A0A-835D-36C6BAC702E1}"/>
          </ac:graphicFrameMkLst>
        </pc:graphicFrameChg>
        <pc:graphicFrameChg chg="add del">
          <ac:chgData name="Ioana Lazar" userId="a1eaf749-8e59-4883-b62c-c4872913cce8" providerId="ADAL" clId="{79F24F24-6F84-4836-8AE2-A86196DF8B37}" dt="2024-12-19T08:50:23.441" v="858" actId="26606"/>
          <ac:graphicFrameMkLst>
            <pc:docMk/>
            <pc:sldMk cId="2153187234" sldId="260"/>
            <ac:graphicFrameMk id="25" creationId="{98B29279-C4E5-7A7C-8261-0CE3C1619697}"/>
          </ac:graphicFrameMkLst>
        </pc:graphicFrameChg>
        <pc:graphicFrameChg chg="add del">
          <ac:chgData name="Ioana Lazar" userId="a1eaf749-8e59-4883-b62c-c4872913cce8" providerId="ADAL" clId="{79F24F24-6F84-4836-8AE2-A86196DF8B37}" dt="2024-12-19T09:03:18.015" v="1610" actId="26606"/>
          <ac:graphicFrameMkLst>
            <pc:docMk/>
            <pc:sldMk cId="2153187234" sldId="260"/>
            <ac:graphicFrameMk id="35" creationId="{8656CBA6-470A-23C5-28C2-0F1670DC1950}"/>
          </ac:graphicFrameMkLst>
        </pc:graphicFrameChg>
        <pc:graphicFrameChg chg="add del">
          <ac:chgData name="Ioana Lazar" userId="a1eaf749-8e59-4883-b62c-c4872913cce8" providerId="ADAL" clId="{79F24F24-6F84-4836-8AE2-A86196DF8B37}" dt="2024-12-19T09:03:30.845" v="1612" actId="26606"/>
          <ac:graphicFrameMkLst>
            <pc:docMk/>
            <pc:sldMk cId="2153187234" sldId="260"/>
            <ac:graphicFrameMk id="48" creationId="{63644BC2-20D9-D4FE-C157-B884D30DF684}"/>
          </ac:graphicFrameMkLst>
        </pc:graphicFrameChg>
        <pc:graphicFrameChg chg="add del">
          <ac:chgData name="Ioana Lazar" userId="a1eaf749-8e59-4883-b62c-c4872913cce8" providerId="ADAL" clId="{79F24F24-6F84-4836-8AE2-A86196DF8B37}" dt="2024-12-19T09:03:33.675" v="1614" actId="26606"/>
          <ac:graphicFrameMkLst>
            <pc:docMk/>
            <pc:sldMk cId="2153187234" sldId="260"/>
            <ac:graphicFrameMk id="54" creationId="{3B283A46-01F9-0D7D-0DBA-BBC83D0E9C18}"/>
          </ac:graphicFrameMkLst>
        </pc:graphicFrameChg>
        <pc:graphicFrameChg chg="add del">
          <ac:chgData name="Ioana Lazar" userId="a1eaf749-8e59-4883-b62c-c4872913cce8" providerId="ADAL" clId="{79F24F24-6F84-4836-8AE2-A86196DF8B37}" dt="2024-12-19T09:03:59.978" v="1616" actId="26606"/>
          <ac:graphicFrameMkLst>
            <pc:docMk/>
            <pc:sldMk cId="2153187234" sldId="260"/>
            <ac:graphicFrameMk id="62" creationId="{EE72FAB3-0758-1CF7-5E58-0AD648BCF408}"/>
          </ac:graphicFrameMkLst>
        </pc:graphicFrameChg>
        <pc:graphicFrameChg chg="add mod">
          <ac:chgData name="Ioana Lazar" userId="a1eaf749-8e59-4883-b62c-c4872913cce8" providerId="ADAL" clId="{79F24F24-6F84-4836-8AE2-A86196DF8B37}" dt="2024-12-19T09:05:55.792" v="1666" actId="122"/>
          <ac:graphicFrameMkLst>
            <pc:docMk/>
            <pc:sldMk cId="2153187234" sldId="260"/>
            <ac:graphicFrameMk id="70" creationId="{D3C71FA3-7873-A504-63EC-B1CD702EF7FC}"/>
          </ac:graphicFrameMkLst>
        </pc:graphicFrameChg>
        <pc:picChg chg="add del">
          <ac:chgData name="Ioana Lazar" userId="a1eaf749-8e59-4883-b62c-c4872913cce8" providerId="ADAL" clId="{79F24F24-6F84-4836-8AE2-A86196DF8B37}" dt="2024-12-19T08:50:09.144" v="856" actId="26606"/>
          <ac:picMkLst>
            <pc:docMk/>
            <pc:sldMk cId="2153187234" sldId="260"/>
            <ac:picMk id="8" creationId="{7179F495-75FB-D102-5DCD-F9219BCE5161}"/>
          </ac:picMkLst>
        </pc:picChg>
      </pc:sldChg>
      <pc:sldChg chg="addSp delSp modSp new mod setBg">
        <pc:chgData name="Ioana Lazar" userId="a1eaf749-8e59-4883-b62c-c4872913cce8" providerId="ADAL" clId="{79F24F24-6F84-4836-8AE2-A86196DF8B37}" dt="2024-12-19T09:46:44.876" v="1741"/>
        <pc:sldMkLst>
          <pc:docMk/>
          <pc:sldMk cId="3111792726" sldId="261"/>
        </pc:sldMkLst>
        <pc:spChg chg="mod">
          <ac:chgData name="Ioana Lazar" userId="a1eaf749-8e59-4883-b62c-c4872913cce8" providerId="ADAL" clId="{79F24F24-6F84-4836-8AE2-A86196DF8B37}" dt="2024-12-19T09:44:36.174" v="1734" actId="26606"/>
          <ac:spMkLst>
            <pc:docMk/>
            <pc:sldMk cId="3111792726" sldId="261"/>
            <ac:spMk id="2" creationId="{AD4E5F14-DFFF-24E8-84BC-841DB41F9D2C}"/>
          </ac:spMkLst>
        </pc:spChg>
        <pc:spChg chg="add del mod">
          <ac:chgData name="Ioana Lazar" userId="a1eaf749-8e59-4883-b62c-c4872913cce8" providerId="ADAL" clId="{79F24F24-6F84-4836-8AE2-A86196DF8B37}" dt="2024-12-19T09:44:36.174" v="1734" actId="26606"/>
          <ac:spMkLst>
            <pc:docMk/>
            <pc:sldMk cId="3111792726" sldId="261"/>
            <ac:spMk id="3" creationId="{947F8FAE-7E61-A6AE-6E43-7F7985194A79}"/>
          </ac:spMkLst>
        </pc:spChg>
        <pc:spChg chg="add del">
          <ac:chgData name="Ioana Lazar" userId="a1eaf749-8e59-4883-b62c-c4872913cce8" providerId="ADAL" clId="{79F24F24-6F84-4836-8AE2-A86196DF8B37}" dt="2024-12-19T09:44:12.070" v="1715" actId="26606"/>
          <ac:spMkLst>
            <pc:docMk/>
            <pc:sldMk cId="3111792726" sldId="261"/>
            <ac:spMk id="6" creationId="{3FD711E9-7F79-40A9-8D9E-4AE293C154A5}"/>
          </ac:spMkLst>
        </pc:spChg>
        <pc:spChg chg="add del">
          <ac:chgData name="Ioana Lazar" userId="a1eaf749-8e59-4883-b62c-c4872913cce8" providerId="ADAL" clId="{79F24F24-6F84-4836-8AE2-A86196DF8B37}" dt="2024-12-19T09:44:26.006" v="1727" actId="26606"/>
          <ac:spMkLst>
            <pc:docMk/>
            <pc:sldMk cId="3111792726" sldId="261"/>
            <ac:spMk id="8" creationId="{E009DD9B-5EE2-4C0D-8B2B-351C8C102205}"/>
          </ac:spMkLst>
        </pc:spChg>
        <pc:spChg chg="add del">
          <ac:chgData name="Ioana Lazar" userId="a1eaf749-8e59-4883-b62c-c4872913cce8" providerId="ADAL" clId="{79F24F24-6F84-4836-8AE2-A86196DF8B37}" dt="2024-12-19T09:43:04.753" v="1700" actId="26606"/>
          <ac:spMkLst>
            <pc:docMk/>
            <pc:sldMk cId="3111792726" sldId="261"/>
            <ac:spMk id="9" creationId="{D8AFD15B-CF29-4306-884F-47675092F91F}"/>
          </ac:spMkLst>
        </pc:spChg>
        <pc:spChg chg="add del">
          <ac:chgData name="Ioana Lazar" userId="a1eaf749-8e59-4883-b62c-c4872913cce8" providerId="ADAL" clId="{79F24F24-6F84-4836-8AE2-A86196DF8B37}" dt="2024-12-19T09:44:13.589" v="1717" actId="26606"/>
          <ac:spMkLst>
            <pc:docMk/>
            <pc:sldMk cId="3111792726" sldId="261"/>
            <ac:spMk id="10" creationId="{5118BA95-03E7-41B7-B442-0AF8C0A7FF68}"/>
          </ac:spMkLst>
        </pc:spChg>
        <pc:spChg chg="add del">
          <ac:chgData name="Ioana Lazar" userId="a1eaf749-8e59-4883-b62c-c4872913cce8" providerId="ADAL" clId="{79F24F24-6F84-4836-8AE2-A86196DF8B37}" dt="2024-12-19T09:43:04.753" v="1700" actId="26606"/>
          <ac:spMkLst>
            <pc:docMk/>
            <pc:sldMk cId="3111792726" sldId="261"/>
            <ac:spMk id="11" creationId="{96349AB3-1BD3-41E1-8979-1DBDCB5CDCF9}"/>
          </ac:spMkLst>
        </pc:spChg>
        <pc:spChg chg="add del">
          <ac:chgData name="Ioana Lazar" userId="a1eaf749-8e59-4883-b62c-c4872913cce8" providerId="ADAL" clId="{79F24F24-6F84-4836-8AE2-A86196DF8B37}" dt="2024-12-19T09:44:13.589" v="1717" actId="26606"/>
          <ac:spMkLst>
            <pc:docMk/>
            <pc:sldMk cId="3111792726" sldId="261"/>
            <ac:spMk id="12" creationId="{059D8741-EAD6-41B1-A882-70D70FC35821}"/>
          </ac:spMkLst>
        </pc:spChg>
        <pc:spChg chg="add del">
          <ac:chgData name="Ioana Lazar" userId="a1eaf749-8e59-4883-b62c-c4872913cce8" providerId="ADAL" clId="{79F24F24-6F84-4836-8AE2-A86196DF8B37}" dt="2024-12-19T09:44:13.589" v="1717" actId="26606"/>
          <ac:spMkLst>
            <pc:docMk/>
            <pc:sldMk cId="3111792726" sldId="261"/>
            <ac:spMk id="14" creationId="{45444F36-3103-4D11-A25F-C054D4606DA4}"/>
          </ac:spMkLst>
        </pc:spChg>
        <pc:spChg chg="add del">
          <ac:chgData name="Ioana Lazar" userId="a1eaf749-8e59-4883-b62c-c4872913cce8" providerId="ADAL" clId="{79F24F24-6F84-4836-8AE2-A86196DF8B37}" dt="2024-12-19T09:44:13.589" v="1717" actId="26606"/>
          <ac:spMkLst>
            <pc:docMk/>
            <pc:sldMk cId="3111792726" sldId="261"/>
            <ac:spMk id="15" creationId="{AD9B3EAD-A2B3-42C4-927C-3455E3E69EE6}"/>
          </ac:spMkLst>
        </pc:spChg>
        <pc:spChg chg="add del">
          <ac:chgData name="Ioana Lazar" userId="a1eaf749-8e59-4883-b62c-c4872913cce8" providerId="ADAL" clId="{79F24F24-6F84-4836-8AE2-A86196DF8B37}" dt="2024-12-19T09:43:27.521" v="1702" actId="26606"/>
          <ac:spMkLst>
            <pc:docMk/>
            <pc:sldMk cId="3111792726" sldId="261"/>
            <ac:spMk id="17" creationId="{5118BA95-03E7-41B7-B442-0AF8C0A7FF68}"/>
          </ac:spMkLst>
        </pc:spChg>
        <pc:spChg chg="add del">
          <ac:chgData name="Ioana Lazar" userId="a1eaf749-8e59-4883-b62c-c4872913cce8" providerId="ADAL" clId="{79F24F24-6F84-4836-8AE2-A86196DF8B37}" dt="2024-12-19T09:43:27.521" v="1702" actId="26606"/>
          <ac:spMkLst>
            <pc:docMk/>
            <pc:sldMk cId="3111792726" sldId="261"/>
            <ac:spMk id="18" creationId="{059D8741-EAD6-41B1-A882-70D70FC35821}"/>
          </ac:spMkLst>
        </pc:spChg>
        <pc:spChg chg="add del">
          <ac:chgData name="Ioana Lazar" userId="a1eaf749-8e59-4883-b62c-c4872913cce8" providerId="ADAL" clId="{79F24F24-6F84-4836-8AE2-A86196DF8B37}" dt="2024-12-19T09:43:27.521" v="1702" actId="26606"/>
          <ac:spMkLst>
            <pc:docMk/>
            <pc:sldMk cId="3111792726" sldId="261"/>
            <ac:spMk id="19" creationId="{45444F36-3103-4D11-A25F-C054D4606DA4}"/>
          </ac:spMkLst>
        </pc:spChg>
        <pc:spChg chg="add del">
          <ac:chgData name="Ioana Lazar" userId="a1eaf749-8e59-4883-b62c-c4872913cce8" providerId="ADAL" clId="{79F24F24-6F84-4836-8AE2-A86196DF8B37}" dt="2024-12-19T09:43:27.521" v="1702" actId="26606"/>
          <ac:spMkLst>
            <pc:docMk/>
            <pc:sldMk cId="3111792726" sldId="261"/>
            <ac:spMk id="20" creationId="{AD9B3EAD-A2B3-42C4-927C-3455E3E69EE6}"/>
          </ac:spMkLst>
        </pc:spChg>
        <pc:spChg chg="add del">
          <ac:chgData name="Ioana Lazar" userId="a1eaf749-8e59-4883-b62c-c4872913cce8" providerId="ADAL" clId="{79F24F24-6F84-4836-8AE2-A86196DF8B37}" dt="2024-12-19T09:44:17.747" v="1719" actId="26606"/>
          <ac:spMkLst>
            <pc:docMk/>
            <pc:sldMk cId="3111792726" sldId="261"/>
            <ac:spMk id="22" creationId="{3FD711E9-7F79-40A9-8D9E-4AE293C154A5}"/>
          </ac:spMkLst>
        </pc:spChg>
        <pc:spChg chg="add del">
          <ac:chgData name="Ioana Lazar" userId="a1eaf749-8e59-4883-b62c-c4872913cce8" providerId="ADAL" clId="{79F24F24-6F84-4836-8AE2-A86196DF8B37}" dt="2024-12-19T09:44:19.692" v="1721" actId="26606"/>
          <ac:spMkLst>
            <pc:docMk/>
            <pc:sldMk cId="3111792726" sldId="261"/>
            <ac:spMk id="25" creationId="{D8AFD15B-CF29-4306-884F-47675092F91F}"/>
          </ac:spMkLst>
        </pc:spChg>
        <pc:spChg chg="add del">
          <ac:chgData name="Ioana Lazar" userId="a1eaf749-8e59-4883-b62c-c4872913cce8" providerId="ADAL" clId="{79F24F24-6F84-4836-8AE2-A86196DF8B37}" dt="2024-12-19T09:44:19.692" v="1721" actId="26606"/>
          <ac:spMkLst>
            <pc:docMk/>
            <pc:sldMk cId="3111792726" sldId="261"/>
            <ac:spMk id="26" creationId="{7EC0D68F-F813-4414-800D-F8D4F0AB80BD}"/>
          </ac:spMkLst>
        </pc:spChg>
        <pc:spChg chg="add del">
          <ac:chgData name="Ioana Lazar" userId="a1eaf749-8e59-4883-b62c-c4872913cce8" providerId="ADAL" clId="{79F24F24-6F84-4836-8AE2-A86196DF8B37}" dt="2024-12-19T09:44:19.692" v="1721" actId="26606"/>
          <ac:spMkLst>
            <pc:docMk/>
            <pc:sldMk cId="3111792726" sldId="261"/>
            <ac:spMk id="28" creationId="{947F8FAE-7E61-A6AE-6E43-7F7985194A79}"/>
          </ac:spMkLst>
        </pc:spChg>
        <pc:spChg chg="add del">
          <ac:chgData name="Ioana Lazar" userId="a1eaf749-8e59-4883-b62c-c4872913cce8" providerId="ADAL" clId="{79F24F24-6F84-4836-8AE2-A86196DF8B37}" dt="2024-12-19T09:44:21.774" v="1723" actId="26606"/>
          <ac:spMkLst>
            <pc:docMk/>
            <pc:sldMk cId="3111792726" sldId="261"/>
            <ac:spMk id="33" creationId="{BCFFB95F-D901-4937-8084-8A7BAA84FAFB}"/>
          </ac:spMkLst>
        </pc:spChg>
        <pc:spChg chg="add del">
          <ac:chgData name="Ioana Lazar" userId="a1eaf749-8e59-4883-b62c-c4872913cce8" providerId="ADAL" clId="{79F24F24-6F84-4836-8AE2-A86196DF8B37}" dt="2024-12-19T09:44:23.426" v="1725" actId="26606"/>
          <ac:spMkLst>
            <pc:docMk/>
            <pc:sldMk cId="3111792726" sldId="261"/>
            <ac:spMk id="39" creationId="{D8AFD15B-CF29-4306-884F-47675092F91F}"/>
          </ac:spMkLst>
        </pc:spChg>
        <pc:spChg chg="add del">
          <ac:chgData name="Ioana Lazar" userId="a1eaf749-8e59-4883-b62c-c4872913cce8" providerId="ADAL" clId="{79F24F24-6F84-4836-8AE2-A86196DF8B37}" dt="2024-12-19T09:44:23.426" v="1725" actId="26606"/>
          <ac:spMkLst>
            <pc:docMk/>
            <pc:sldMk cId="3111792726" sldId="261"/>
            <ac:spMk id="40" creationId="{7EC0D68F-F813-4414-800D-F8D4F0AB80BD}"/>
          </ac:spMkLst>
        </pc:spChg>
        <pc:spChg chg="add del">
          <ac:chgData name="Ioana Lazar" userId="a1eaf749-8e59-4883-b62c-c4872913cce8" providerId="ADAL" clId="{79F24F24-6F84-4836-8AE2-A86196DF8B37}" dt="2024-12-19T09:44:23.426" v="1725" actId="26606"/>
          <ac:spMkLst>
            <pc:docMk/>
            <pc:sldMk cId="3111792726" sldId="261"/>
            <ac:spMk id="42" creationId="{947F8FAE-7E61-A6AE-6E43-7F7985194A79}"/>
          </ac:spMkLst>
        </pc:spChg>
        <pc:spChg chg="add del">
          <ac:chgData name="Ioana Lazar" userId="a1eaf749-8e59-4883-b62c-c4872913cce8" providerId="ADAL" clId="{79F24F24-6F84-4836-8AE2-A86196DF8B37}" dt="2024-12-19T09:44:26.006" v="1727" actId="26606"/>
          <ac:spMkLst>
            <pc:docMk/>
            <pc:sldMk cId="3111792726" sldId="261"/>
            <ac:spMk id="47" creationId="{E720DB99-7745-4E75-9D96-AAB6D55C531E}"/>
          </ac:spMkLst>
        </pc:spChg>
        <pc:spChg chg="add del">
          <ac:chgData name="Ioana Lazar" userId="a1eaf749-8e59-4883-b62c-c4872913cce8" providerId="ADAL" clId="{79F24F24-6F84-4836-8AE2-A86196DF8B37}" dt="2024-12-19T09:44:26.006" v="1727" actId="26606"/>
          <ac:spMkLst>
            <pc:docMk/>
            <pc:sldMk cId="3111792726" sldId="261"/>
            <ac:spMk id="48" creationId="{D68803C4-E159-4360-B7BB-74205C8F782D}"/>
          </ac:spMkLst>
        </pc:spChg>
        <pc:spChg chg="add del">
          <ac:chgData name="Ioana Lazar" userId="a1eaf749-8e59-4883-b62c-c4872913cce8" providerId="ADAL" clId="{79F24F24-6F84-4836-8AE2-A86196DF8B37}" dt="2024-12-19T09:44:26.006" v="1727" actId="26606"/>
          <ac:spMkLst>
            <pc:docMk/>
            <pc:sldMk cId="3111792726" sldId="261"/>
            <ac:spMk id="49" creationId="{504B0465-3B07-49BF-BEA7-D81476246293}"/>
          </ac:spMkLst>
        </pc:spChg>
        <pc:spChg chg="add del">
          <ac:chgData name="Ioana Lazar" userId="a1eaf749-8e59-4883-b62c-c4872913cce8" providerId="ADAL" clId="{79F24F24-6F84-4836-8AE2-A86196DF8B37}" dt="2024-12-19T09:44:26.006" v="1727" actId="26606"/>
          <ac:spMkLst>
            <pc:docMk/>
            <pc:sldMk cId="3111792726" sldId="261"/>
            <ac:spMk id="50" creationId="{947F8FAE-7E61-A6AE-6E43-7F7985194A79}"/>
          </ac:spMkLst>
        </pc:spChg>
        <pc:spChg chg="add del">
          <ac:chgData name="Ioana Lazar" userId="a1eaf749-8e59-4883-b62c-c4872913cce8" providerId="ADAL" clId="{79F24F24-6F84-4836-8AE2-A86196DF8B37}" dt="2024-12-19T09:44:26.006" v="1727" actId="26606"/>
          <ac:spMkLst>
            <pc:docMk/>
            <pc:sldMk cId="3111792726" sldId="261"/>
            <ac:spMk id="51" creationId="{49B7FFA5-14CB-4A4F-9BCC-CA3AA5D9D276}"/>
          </ac:spMkLst>
        </pc:spChg>
        <pc:spChg chg="add del">
          <ac:chgData name="Ioana Lazar" userId="a1eaf749-8e59-4883-b62c-c4872913cce8" providerId="ADAL" clId="{79F24F24-6F84-4836-8AE2-A86196DF8B37}" dt="2024-12-19T09:44:26.006" v="1727" actId="26606"/>
          <ac:spMkLst>
            <pc:docMk/>
            <pc:sldMk cId="3111792726" sldId="261"/>
            <ac:spMk id="52" creationId="{04E48745-7512-4EC2-9E20-9092D12150CA}"/>
          </ac:spMkLst>
        </pc:spChg>
        <pc:spChg chg="add del">
          <ac:chgData name="Ioana Lazar" userId="a1eaf749-8e59-4883-b62c-c4872913cce8" providerId="ADAL" clId="{79F24F24-6F84-4836-8AE2-A86196DF8B37}" dt="2024-12-19T09:44:35.256" v="1731" actId="26606"/>
          <ac:spMkLst>
            <pc:docMk/>
            <pc:sldMk cId="3111792726" sldId="261"/>
            <ac:spMk id="56" creationId="{3FD711E9-7F79-40A9-8D9E-4AE293C154A5}"/>
          </ac:spMkLst>
        </pc:spChg>
        <pc:spChg chg="add del">
          <ac:chgData name="Ioana Lazar" userId="a1eaf749-8e59-4883-b62c-c4872913cce8" providerId="ADAL" clId="{79F24F24-6F84-4836-8AE2-A86196DF8B37}" dt="2024-12-19T09:44:36.143" v="1733" actId="26606"/>
          <ac:spMkLst>
            <pc:docMk/>
            <pc:sldMk cId="3111792726" sldId="261"/>
            <ac:spMk id="59" creationId="{3FD711E9-7F79-40A9-8D9E-4AE293C154A5}"/>
          </ac:spMkLst>
        </pc:spChg>
        <pc:spChg chg="add">
          <ac:chgData name="Ioana Lazar" userId="a1eaf749-8e59-4883-b62c-c4872913cce8" providerId="ADAL" clId="{79F24F24-6F84-4836-8AE2-A86196DF8B37}" dt="2024-12-19T09:44:36.174" v="1734" actId="26606"/>
          <ac:spMkLst>
            <pc:docMk/>
            <pc:sldMk cId="3111792726" sldId="261"/>
            <ac:spMk id="62" creationId="{3FD711E9-7F79-40A9-8D9E-4AE293C154A5}"/>
          </ac:spMkLst>
        </pc:spChg>
        <pc:grpChg chg="add del">
          <ac:chgData name="Ioana Lazar" userId="a1eaf749-8e59-4883-b62c-c4872913cce8" providerId="ADAL" clId="{79F24F24-6F84-4836-8AE2-A86196DF8B37}" dt="2024-12-19T09:43:04.753" v="1700" actId="26606"/>
          <ac:grpSpMkLst>
            <pc:docMk/>
            <pc:sldMk cId="3111792726" sldId="261"/>
            <ac:grpSpMk id="13" creationId="{54CA915D-BDF0-41F8-B00E-FB186EFF7BD6}"/>
          </ac:grpSpMkLst>
        </pc:grpChg>
        <pc:grpChg chg="add del">
          <ac:chgData name="Ioana Lazar" userId="a1eaf749-8e59-4883-b62c-c4872913cce8" providerId="ADAL" clId="{79F24F24-6F84-4836-8AE2-A86196DF8B37}" dt="2024-12-19T09:44:19.692" v="1721" actId="26606"/>
          <ac:grpSpMkLst>
            <pc:docMk/>
            <pc:sldMk cId="3111792726" sldId="261"/>
            <ac:grpSpMk id="29" creationId="{54CA915D-BDF0-41F8-B00E-FB186EFF7BD6}"/>
          </ac:grpSpMkLst>
        </pc:grpChg>
        <pc:grpChg chg="add del">
          <ac:chgData name="Ioana Lazar" userId="a1eaf749-8e59-4883-b62c-c4872913cce8" providerId="ADAL" clId="{79F24F24-6F84-4836-8AE2-A86196DF8B37}" dt="2024-12-19T09:44:21.774" v="1723" actId="26606"/>
          <ac:grpSpMkLst>
            <pc:docMk/>
            <pc:sldMk cId="3111792726" sldId="261"/>
            <ac:grpSpMk id="34" creationId="{60F473BD-3FD3-4548-A8F5-11D3C9CB88BC}"/>
          </ac:grpSpMkLst>
        </pc:grpChg>
        <pc:grpChg chg="add del">
          <ac:chgData name="Ioana Lazar" userId="a1eaf749-8e59-4883-b62c-c4872913cce8" providerId="ADAL" clId="{79F24F24-6F84-4836-8AE2-A86196DF8B37}" dt="2024-12-19T09:44:23.426" v="1725" actId="26606"/>
          <ac:grpSpMkLst>
            <pc:docMk/>
            <pc:sldMk cId="3111792726" sldId="261"/>
            <ac:grpSpMk id="43" creationId="{54CA915D-BDF0-41F8-B00E-FB186EFF7BD6}"/>
          </ac:grpSpMkLst>
        </pc:grpChg>
        <pc:graphicFrameChg chg="add del">
          <ac:chgData name="Ioana Lazar" userId="a1eaf749-8e59-4883-b62c-c4872913cce8" providerId="ADAL" clId="{79F24F24-6F84-4836-8AE2-A86196DF8B37}" dt="2024-12-19T09:44:12.070" v="1715" actId="26606"/>
          <ac:graphicFrameMkLst>
            <pc:docMk/>
            <pc:sldMk cId="3111792726" sldId="261"/>
            <ac:graphicFrameMk id="7" creationId="{46CD9B9F-1725-49E6-FC4C-6B82DB7B233A}"/>
          </ac:graphicFrameMkLst>
        </pc:graphicFrameChg>
        <pc:graphicFrameChg chg="add del">
          <ac:chgData name="Ioana Lazar" userId="a1eaf749-8e59-4883-b62c-c4872913cce8" providerId="ADAL" clId="{79F24F24-6F84-4836-8AE2-A86196DF8B37}" dt="2024-12-19T09:44:13.589" v="1717" actId="26606"/>
          <ac:graphicFrameMkLst>
            <pc:docMk/>
            <pc:sldMk cId="3111792726" sldId="261"/>
            <ac:graphicFrameMk id="16" creationId="{412512AE-7549-FA82-7C8B-520D2D289364}"/>
          </ac:graphicFrameMkLst>
        </pc:graphicFrameChg>
        <pc:graphicFrameChg chg="add del">
          <ac:chgData name="Ioana Lazar" userId="a1eaf749-8e59-4883-b62c-c4872913cce8" providerId="ADAL" clId="{79F24F24-6F84-4836-8AE2-A86196DF8B37}" dt="2024-12-19T09:43:27.521" v="1702" actId="26606"/>
          <ac:graphicFrameMkLst>
            <pc:docMk/>
            <pc:sldMk cId="3111792726" sldId="261"/>
            <ac:graphicFrameMk id="21" creationId="{5056F70D-4D1D-3124-6B5B-141E120F8253}"/>
          </ac:graphicFrameMkLst>
        </pc:graphicFrameChg>
        <pc:graphicFrameChg chg="add del">
          <ac:chgData name="Ioana Lazar" userId="a1eaf749-8e59-4883-b62c-c4872913cce8" providerId="ADAL" clId="{79F24F24-6F84-4836-8AE2-A86196DF8B37}" dt="2024-12-19T09:44:17.747" v="1719" actId="26606"/>
          <ac:graphicFrameMkLst>
            <pc:docMk/>
            <pc:sldMk cId="3111792726" sldId="261"/>
            <ac:graphicFrameMk id="23" creationId="{46CD9B9F-1725-49E6-FC4C-6B82DB7B233A}"/>
          </ac:graphicFrameMkLst>
        </pc:graphicFrameChg>
        <pc:graphicFrameChg chg="add del">
          <ac:chgData name="Ioana Lazar" userId="a1eaf749-8e59-4883-b62c-c4872913cce8" providerId="ADAL" clId="{79F24F24-6F84-4836-8AE2-A86196DF8B37}" dt="2024-12-19T09:44:21.774" v="1723" actId="26606"/>
          <ac:graphicFrameMkLst>
            <pc:docMk/>
            <pc:sldMk cId="3111792726" sldId="261"/>
            <ac:graphicFrameMk id="37" creationId="{B152AB7D-116C-6D1E-9DCA-F7CB15E04CD0}"/>
          </ac:graphicFrameMkLst>
        </pc:graphicFrameChg>
        <pc:graphicFrameChg chg="add del">
          <ac:chgData name="Ioana Lazar" userId="a1eaf749-8e59-4883-b62c-c4872913cce8" providerId="ADAL" clId="{79F24F24-6F84-4836-8AE2-A86196DF8B37}" dt="2024-12-19T09:44:32.502" v="1729" actId="26606"/>
          <ac:graphicFrameMkLst>
            <pc:docMk/>
            <pc:sldMk cId="3111792726" sldId="261"/>
            <ac:graphicFrameMk id="54" creationId="{9AEFBD73-F3D1-0B26-1501-D10D88E0E1AD}"/>
          </ac:graphicFrameMkLst>
        </pc:graphicFrameChg>
        <pc:graphicFrameChg chg="add del">
          <ac:chgData name="Ioana Lazar" userId="a1eaf749-8e59-4883-b62c-c4872913cce8" providerId="ADAL" clId="{79F24F24-6F84-4836-8AE2-A86196DF8B37}" dt="2024-12-19T09:44:35.256" v="1731" actId="26606"/>
          <ac:graphicFrameMkLst>
            <pc:docMk/>
            <pc:sldMk cId="3111792726" sldId="261"/>
            <ac:graphicFrameMk id="57" creationId="{09510F61-3402-54F9-A2B2-9395CB273F57}"/>
          </ac:graphicFrameMkLst>
        </pc:graphicFrameChg>
        <pc:graphicFrameChg chg="add del">
          <ac:chgData name="Ioana Lazar" userId="a1eaf749-8e59-4883-b62c-c4872913cce8" providerId="ADAL" clId="{79F24F24-6F84-4836-8AE2-A86196DF8B37}" dt="2024-12-19T09:44:36.143" v="1733" actId="26606"/>
          <ac:graphicFrameMkLst>
            <pc:docMk/>
            <pc:sldMk cId="3111792726" sldId="261"/>
            <ac:graphicFrameMk id="60" creationId="{46CD9B9F-1725-49E6-FC4C-6B82DB7B233A}"/>
          </ac:graphicFrameMkLst>
        </pc:graphicFrameChg>
        <pc:graphicFrameChg chg="add mod">
          <ac:chgData name="Ioana Lazar" userId="a1eaf749-8e59-4883-b62c-c4872913cce8" providerId="ADAL" clId="{79F24F24-6F84-4836-8AE2-A86196DF8B37}" dt="2024-12-19T09:46:44.876" v="1741"/>
          <ac:graphicFrameMkLst>
            <pc:docMk/>
            <pc:sldMk cId="3111792726" sldId="261"/>
            <ac:graphicFrameMk id="63" creationId="{09510F61-3402-54F9-A2B2-9395CB273F57}"/>
          </ac:graphicFrameMkLst>
        </pc:graphicFrameChg>
        <pc:picChg chg="add del">
          <ac:chgData name="Ioana Lazar" userId="a1eaf749-8e59-4883-b62c-c4872913cce8" providerId="ADAL" clId="{79F24F24-6F84-4836-8AE2-A86196DF8B37}" dt="2024-12-19T09:43:04.753" v="1700" actId="26606"/>
          <ac:picMkLst>
            <pc:docMk/>
            <pc:sldMk cId="3111792726" sldId="261"/>
            <ac:picMk id="5" creationId="{7E05871E-EA26-7554-64E6-16319E4B8378}"/>
          </ac:picMkLst>
        </pc:picChg>
        <pc:picChg chg="add del">
          <ac:chgData name="Ioana Lazar" userId="a1eaf749-8e59-4883-b62c-c4872913cce8" providerId="ADAL" clId="{79F24F24-6F84-4836-8AE2-A86196DF8B37}" dt="2024-12-19T09:44:19.692" v="1721" actId="26606"/>
          <ac:picMkLst>
            <pc:docMk/>
            <pc:sldMk cId="3111792726" sldId="261"/>
            <ac:picMk id="27" creationId="{58583FB9-DB4E-2431-7875-A72D75C7D9F6}"/>
          </ac:picMkLst>
        </pc:picChg>
        <pc:picChg chg="add del">
          <ac:chgData name="Ioana Lazar" userId="a1eaf749-8e59-4883-b62c-c4872913cce8" providerId="ADAL" clId="{79F24F24-6F84-4836-8AE2-A86196DF8B37}" dt="2024-12-19T09:44:23.426" v="1725" actId="26606"/>
          <ac:picMkLst>
            <pc:docMk/>
            <pc:sldMk cId="3111792726" sldId="261"/>
            <ac:picMk id="41" creationId="{10EF5DA7-C4C0-1CC5-162E-885531A1075D}"/>
          </ac:picMkLst>
        </pc:picChg>
      </pc:sldChg>
      <pc:sldChg chg="addSp delSp modSp new mod">
        <pc:chgData name="Ioana Lazar" userId="a1eaf749-8e59-4883-b62c-c4872913cce8" providerId="ADAL" clId="{79F24F24-6F84-4836-8AE2-A86196DF8B37}" dt="2024-12-19T12:17:47.618" v="2972" actId="478"/>
        <pc:sldMkLst>
          <pc:docMk/>
          <pc:sldMk cId="3869168856" sldId="262"/>
        </pc:sldMkLst>
        <pc:spChg chg="mod">
          <ac:chgData name="Ioana Lazar" userId="a1eaf749-8e59-4883-b62c-c4872913cce8" providerId="ADAL" clId="{79F24F24-6F84-4836-8AE2-A86196DF8B37}" dt="2024-12-19T09:47:39.073" v="1747" actId="20577"/>
          <ac:spMkLst>
            <pc:docMk/>
            <pc:sldMk cId="3869168856" sldId="262"/>
            <ac:spMk id="2" creationId="{8E80B669-9651-F933-CCAE-63A8D9CD19CE}"/>
          </ac:spMkLst>
        </pc:spChg>
        <pc:spChg chg="del">
          <ac:chgData name="Ioana Lazar" userId="a1eaf749-8e59-4883-b62c-c4872913cce8" providerId="ADAL" clId="{79F24F24-6F84-4836-8AE2-A86196DF8B37}" dt="2024-12-19T09:47:52.452" v="1748" actId="34307"/>
          <ac:spMkLst>
            <pc:docMk/>
            <pc:sldMk cId="3869168856" sldId="262"/>
            <ac:spMk id="3" creationId="{30460B63-EA64-F767-85BF-B20B6DED7877}"/>
          </ac:spMkLst>
        </pc:spChg>
        <pc:spChg chg="add del mod">
          <ac:chgData name="Ioana Lazar" userId="a1eaf749-8e59-4883-b62c-c4872913cce8" providerId="ADAL" clId="{79F24F24-6F84-4836-8AE2-A86196DF8B37}" dt="2024-12-19T09:48:47.348" v="1750" actId="931"/>
          <ac:spMkLst>
            <pc:docMk/>
            <pc:sldMk cId="3869168856" sldId="262"/>
            <ac:spMk id="6" creationId="{E213817C-CA41-8DA8-7BEA-3CDFF650DC7C}"/>
          </ac:spMkLst>
        </pc:spChg>
        <pc:spChg chg="add mod">
          <ac:chgData name="Ioana Lazar" userId="a1eaf749-8e59-4883-b62c-c4872913cce8" providerId="ADAL" clId="{79F24F24-6F84-4836-8AE2-A86196DF8B37}" dt="2024-12-19T09:58:41.298" v="1790" actId="1076"/>
          <ac:spMkLst>
            <pc:docMk/>
            <pc:sldMk cId="3869168856" sldId="262"/>
            <ac:spMk id="20" creationId="{E5AF23B2-F613-36A0-A177-1D60F12776D1}"/>
          </ac:spMkLst>
        </pc:spChg>
        <pc:spChg chg="add mod">
          <ac:chgData name="Ioana Lazar" userId="a1eaf749-8e59-4883-b62c-c4872913cce8" providerId="ADAL" clId="{79F24F24-6F84-4836-8AE2-A86196DF8B37}" dt="2024-12-19T09:59:04.886" v="1802" actId="1076"/>
          <ac:spMkLst>
            <pc:docMk/>
            <pc:sldMk cId="3869168856" sldId="262"/>
            <ac:spMk id="21" creationId="{03E7D6BF-2E4B-ED7D-8040-92DC24519CCF}"/>
          </ac:spMkLst>
        </pc:spChg>
        <pc:spChg chg="add mod">
          <ac:chgData name="Ioana Lazar" userId="a1eaf749-8e59-4883-b62c-c4872913cce8" providerId="ADAL" clId="{79F24F24-6F84-4836-8AE2-A86196DF8B37}" dt="2024-12-19T09:59:29.784" v="1810" actId="1076"/>
          <ac:spMkLst>
            <pc:docMk/>
            <pc:sldMk cId="3869168856" sldId="262"/>
            <ac:spMk id="22" creationId="{89579539-A75F-647A-F712-5EC275A70FEE}"/>
          </ac:spMkLst>
        </pc:spChg>
        <pc:spChg chg="add mod">
          <ac:chgData name="Ioana Lazar" userId="a1eaf749-8e59-4883-b62c-c4872913cce8" providerId="ADAL" clId="{79F24F24-6F84-4836-8AE2-A86196DF8B37}" dt="2024-12-19T09:59:42.696" v="1821" actId="1076"/>
          <ac:spMkLst>
            <pc:docMk/>
            <pc:sldMk cId="3869168856" sldId="262"/>
            <ac:spMk id="23" creationId="{A4ADA012-F431-2DA9-EE10-7B28D366BF73}"/>
          </ac:spMkLst>
        </pc:spChg>
        <pc:spChg chg="add mod">
          <ac:chgData name="Ioana Lazar" userId="a1eaf749-8e59-4883-b62c-c4872913cce8" providerId="ADAL" clId="{79F24F24-6F84-4836-8AE2-A86196DF8B37}" dt="2024-12-19T10:13:53.018" v="1967" actId="1076"/>
          <ac:spMkLst>
            <pc:docMk/>
            <pc:sldMk cId="3869168856" sldId="262"/>
            <ac:spMk id="25" creationId="{053D34B8-E8FA-043F-8898-DE23315C9974}"/>
          </ac:spMkLst>
        </pc:spChg>
        <pc:spChg chg="add del mod">
          <ac:chgData name="Ioana Lazar" userId="a1eaf749-8e59-4883-b62c-c4872913cce8" providerId="ADAL" clId="{79F24F24-6F84-4836-8AE2-A86196DF8B37}" dt="2024-12-19T10:09:16.312" v="1923" actId="478"/>
          <ac:spMkLst>
            <pc:docMk/>
            <pc:sldMk cId="3869168856" sldId="262"/>
            <ac:spMk id="26" creationId="{9C508A57-03F9-F5EE-5190-F650638349FA}"/>
          </ac:spMkLst>
        </pc:spChg>
        <pc:spChg chg="add mod">
          <ac:chgData name="Ioana Lazar" userId="a1eaf749-8e59-4883-b62c-c4872913cce8" providerId="ADAL" clId="{79F24F24-6F84-4836-8AE2-A86196DF8B37}" dt="2024-12-19T10:08:35.071" v="1899" actId="20577"/>
          <ac:spMkLst>
            <pc:docMk/>
            <pc:sldMk cId="3869168856" sldId="262"/>
            <ac:spMk id="27" creationId="{0C420886-BB47-B9FC-A926-6F04BD01D169}"/>
          </ac:spMkLst>
        </pc:spChg>
        <pc:spChg chg="add mod">
          <ac:chgData name="Ioana Lazar" userId="a1eaf749-8e59-4883-b62c-c4872913cce8" providerId="ADAL" clId="{79F24F24-6F84-4836-8AE2-A86196DF8B37}" dt="2024-12-19T10:14:34.047" v="1977" actId="1076"/>
          <ac:spMkLst>
            <pc:docMk/>
            <pc:sldMk cId="3869168856" sldId="262"/>
            <ac:spMk id="28" creationId="{5719DEFB-D7E7-1E58-FB73-9F065F532AB0}"/>
          </ac:spMkLst>
        </pc:spChg>
        <pc:spChg chg="add mod">
          <ac:chgData name="Ioana Lazar" userId="a1eaf749-8e59-4883-b62c-c4872913cce8" providerId="ADAL" clId="{79F24F24-6F84-4836-8AE2-A86196DF8B37}" dt="2024-12-19T10:12:16.778" v="1944" actId="1076"/>
          <ac:spMkLst>
            <pc:docMk/>
            <pc:sldMk cId="3869168856" sldId="262"/>
            <ac:spMk id="29" creationId="{EF3CA29F-1791-DDF2-BEDA-3B87185CA1FB}"/>
          </ac:spMkLst>
        </pc:spChg>
        <pc:spChg chg="add del mod">
          <ac:chgData name="Ioana Lazar" userId="a1eaf749-8e59-4883-b62c-c4872913cce8" providerId="ADAL" clId="{79F24F24-6F84-4836-8AE2-A86196DF8B37}" dt="2024-12-19T10:12:50.526" v="1951" actId="478"/>
          <ac:spMkLst>
            <pc:docMk/>
            <pc:sldMk cId="3869168856" sldId="262"/>
            <ac:spMk id="30" creationId="{0457A462-A913-D95D-FC07-A890C51AA529}"/>
          </ac:spMkLst>
        </pc:spChg>
        <pc:spChg chg="add mod">
          <ac:chgData name="Ioana Lazar" userId="a1eaf749-8e59-4883-b62c-c4872913cce8" providerId="ADAL" clId="{79F24F24-6F84-4836-8AE2-A86196DF8B37}" dt="2024-12-19T10:13:33.463" v="1966" actId="20577"/>
          <ac:spMkLst>
            <pc:docMk/>
            <pc:sldMk cId="3869168856" sldId="262"/>
            <ac:spMk id="31" creationId="{6DCDAFB4-20CF-2C7F-6452-5888F98CC51D}"/>
          </ac:spMkLst>
        </pc:spChg>
        <pc:spChg chg="add del mod">
          <ac:chgData name="Ioana Lazar" userId="a1eaf749-8e59-4883-b62c-c4872913cce8" providerId="ADAL" clId="{79F24F24-6F84-4836-8AE2-A86196DF8B37}" dt="2024-12-19T12:17:47.618" v="2972" actId="478"/>
          <ac:spMkLst>
            <pc:docMk/>
            <pc:sldMk cId="3869168856" sldId="262"/>
            <ac:spMk id="32" creationId="{FD77BABF-0AD4-0C2E-AD85-D99F0560A1E7}"/>
          </ac:spMkLst>
        </pc:spChg>
        <pc:picChg chg="add del mod ord">
          <ac:chgData name="Ioana Lazar" userId="a1eaf749-8e59-4883-b62c-c4872913cce8" providerId="ADAL" clId="{79F24F24-6F84-4836-8AE2-A86196DF8B37}" dt="2024-12-19T09:47:57.767" v="1749" actId="478"/>
          <ac:picMkLst>
            <pc:docMk/>
            <pc:sldMk cId="3869168856" sldId="262"/>
            <ac:picMk id="4" creationId="{4EC85749-CF73-6218-102E-166CF02AC558}"/>
          </ac:picMkLst>
        </pc:picChg>
        <pc:picChg chg="add mod">
          <ac:chgData name="Ioana Lazar" userId="a1eaf749-8e59-4883-b62c-c4872913cce8" providerId="ADAL" clId="{79F24F24-6F84-4836-8AE2-A86196DF8B37}" dt="2024-12-19T09:54:25.003" v="1767" actId="1076"/>
          <ac:picMkLst>
            <pc:docMk/>
            <pc:sldMk cId="3869168856" sldId="262"/>
            <ac:picMk id="8" creationId="{028F6A5E-A37C-5826-B037-D6C247D14EF2}"/>
          </ac:picMkLst>
        </pc:picChg>
        <pc:picChg chg="add mod">
          <ac:chgData name="Ioana Lazar" userId="a1eaf749-8e59-4883-b62c-c4872913cce8" providerId="ADAL" clId="{79F24F24-6F84-4836-8AE2-A86196DF8B37}" dt="2024-12-19T09:53:36.019" v="1764" actId="1076"/>
          <ac:picMkLst>
            <pc:docMk/>
            <pc:sldMk cId="3869168856" sldId="262"/>
            <ac:picMk id="10" creationId="{841D1F85-9D76-B5FA-25F8-C59D844E40FD}"/>
          </ac:picMkLst>
        </pc:picChg>
        <pc:picChg chg="add mod">
          <ac:chgData name="Ioana Lazar" userId="a1eaf749-8e59-4883-b62c-c4872913cce8" providerId="ADAL" clId="{79F24F24-6F84-4836-8AE2-A86196DF8B37}" dt="2024-12-19T09:53:41.760" v="1765" actId="1076"/>
          <ac:picMkLst>
            <pc:docMk/>
            <pc:sldMk cId="3869168856" sldId="262"/>
            <ac:picMk id="12" creationId="{9BF6071B-798B-4837-4D2E-AC960E027005}"/>
          </ac:picMkLst>
        </pc:picChg>
        <pc:cxnChg chg="add mod">
          <ac:chgData name="Ioana Lazar" userId="a1eaf749-8e59-4883-b62c-c4872913cce8" providerId="ADAL" clId="{79F24F24-6F84-4836-8AE2-A86196DF8B37}" dt="2024-12-19T09:56:14.916" v="1772" actId="1076"/>
          <ac:cxnSpMkLst>
            <pc:docMk/>
            <pc:sldMk cId="3869168856" sldId="262"/>
            <ac:cxnSpMk id="14" creationId="{0A08C4EA-F9F6-3573-7B9D-83AAE678F7A4}"/>
          </ac:cxnSpMkLst>
        </pc:cxnChg>
        <pc:cxnChg chg="add mod">
          <ac:chgData name="Ioana Lazar" userId="a1eaf749-8e59-4883-b62c-c4872913cce8" providerId="ADAL" clId="{79F24F24-6F84-4836-8AE2-A86196DF8B37}" dt="2024-12-19T09:56:21.653" v="1774" actId="1076"/>
          <ac:cxnSpMkLst>
            <pc:docMk/>
            <pc:sldMk cId="3869168856" sldId="262"/>
            <ac:cxnSpMk id="17" creationId="{C65BDC6E-BF07-56F2-C127-91F5E12F74C5}"/>
          </ac:cxnSpMkLst>
        </pc:cxnChg>
        <pc:cxnChg chg="add mod">
          <ac:chgData name="Ioana Lazar" userId="a1eaf749-8e59-4883-b62c-c4872913cce8" providerId="ADAL" clId="{79F24F24-6F84-4836-8AE2-A86196DF8B37}" dt="2024-12-19T09:56:38.674" v="1779" actId="1076"/>
          <ac:cxnSpMkLst>
            <pc:docMk/>
            <pc:sldMk cId="3869168856" sldId="262"/>
            <ac:cxnSpMk id="18" creationId="{1359085A-5E4E-57F3-26DA-811FA4ADCA06}"/>
          </ac:cxnSpMkLst>
        </pc:cxnChg>
        <pc:cxnChg chg="add mod">
          <ac:chgData name="Ioana Lazar" userId="a1eaf749-8e59-4883-b62c-c4872913cce8" providerId="ADAL" clId="{79F24F24-6F84-4836-8AE2-A86196DF8B37}" dt="2024-12-19T09:56:42.568" v="1781" actId="1076"/>
          <ac:cxnSpMkLst>
            <pc:docMk/>
            <pc:sldMk cId="3869168856" sldId="262"/>
            <ac:cxnSpMk id="19" creationId="{48CEF83C-2BC8-8B4C-C7F9-D73A68309549}"/>
          </ac:cxnSpMkLst>
        </pc:cxnChg>
        <pc:cxnChg chg="add mod">
          <ac:chgData name="Ioana Lazar" userId="a1eaf749-8e59-4883-b62c-c4872913cce8" providerId="ADAL" clId="{79F24F24-6F84-4836-8AE2-A86196DF8B37}" dt="2024-12-19T10:00:23.015" v="1822"/>
          <ac:cxnSpMkLst>
            <pc:docMk/>
            <pc:sldMk cId="3869168856" sldId="262"/>
            <ac:cxnSpMk id="24" creationId="{ABADAFF1-959F-1A50-A081-2CCFD167025A}"/>
          </ac:cxnSpMkLst>
        </pc:cxnChg>
      </pc:sldChg>
      <pc:sldChg chg="addSp delSp modSp new mod setBg">
        <pc:chgData name="Ioana Lazar" userId="a1eaf749-8e59-4883-b62c-c4872913cce8" providerId="ADAL" clId="{79F24F24-6F84-4836-8AE2-A86196DF8B37}" dt="2024-12-19T12:10:41.862" v="2671" actId="1076"/>
        <pc:sldMkLst>
          <pc:docMk/>
          <pc:sldMk cId="1376940490" sldId="263"/>
        </pc:sldMkLst>
        <pc:spChg chg="mod">
          <ac:chgData name="Ioana Lazar" userId="a1eaf749-8e59-4883-b62c-c4872913cce8" providerId="ADAL" clId="{79F24F24-6F84-4836-8AE2-A86196DF8B37}" dt="2024-12-19T11:54:46.291" v="2027" actId="26606"/>
          <ac:spMkLst>
            <pc:docMk/>
            <pc:sldMk cId="1376940490" sldId="263"/>
            <ac:spMk id="2" creationId="{2F183A16-8975-D8E0-5617-F443D56C1962}"/>
          </ac:spMkLst>
        </pc:spChg>
        <pc:spChg chg="del">
          <ac:chgData name="Ioana Lazar" userId="a1eaf749-8e59-4883-b62c-c4872913cce8" providerId="ADAL" clId="{79F24F24-6F84-4836-8AE2-A86196DF8B37}" dt="2024-12-19T11:51:50.237" v="2016"/>
          <ac:spMkLst>
            <pc:docMk/>
            <pc:sldMk cId="1376940490" sldId="263"/>
            <ac:spMk id="3" creationId="{782F0BE9-D1E1-F655-4EB8-520A1812013F}"/>
          </ac:spMkLst>
        </pc:spChg>
        <pc:spChg chg="add mod ord">
          <ac:chgData name="Ioana Lazar" userId="a1eaf749-8e59-4883-b62c-c4872913cce8" providerId="ADAL" clId="{79F24F24-6F84-4836-8AE2-A86196DF8B37}" dt="2024-12-19T12:09:39.874" v="2647" actId="1076"/>
          <ac:spMkLst>
            <pc:docMk/>
            <pc:sldMk cId="1376940490" sldId="263"/>
            <ac:spMk id="9" creationId="{BE6BE52F-D4B3-D744-F0E0-EBF751463B21}"/>
          </ac:spMkLst>
        </pc:spChg>
        <pc:spChg chg="add del">
          <ac:chgData name="Ioana Lazar" userId="a1eaf749-8e59-4883-b62c-c4872913cce8" providerId="ADAL" clId="{79F24F24-6F84-4836-8AE2-A86196DF8B37}" dt="2024-12-19T11:54:31.703" v="2023" actId="26606"/>
          <ac:spMkLst>
            <pc:docMk/>
            <pc:sldMk cId="1376940490" sldId="263"/>
            <ac:spMk id="12" creationId="{4863AD45-F025-4500-8898-7DE237E4CBC2}"/>
          </ac:spMkLst>
        </pc:spChg>
        <pc:spChg chg="add del">
          <ac:chgData name="Ioana Lazar" userId="a1eaf749-8e59-4883-b62c-c4872913cce8" providerId="ADAL" clId="{79F24F24-6F84-4836-8AE2-A86196DF8B37}" dt="2024-12-19T11:54:31.672" v="2022" actId="26606"/>
          <ac:spMkLst>
            <pc:docMk/>
            <pc:sldMk cId="1376940490" sldId="263"/>
            <ac:spMk id="21" creationId="{2A0E4E09-FC02-4ADC-951A-3FFA90B6FE39}"/>
          </ac:spMkLst>
        </pc:spChg>
        <pc:spChg chg="add del">
          <ac:chgData name="Ioana Lazar" userId="a1eaf749-8e59-4883-b62c-c4872913cce8" providerId="ADAL" clId="{79F24F24-6F84-4836-8AE2-A86196DF8B37}" dt="2024-12-19T11:54:31.672" v="2022" actId="26606"/>
          <ac:spMkLst>
            <pc:docMk/>
            <pc:sldMk cId="1376940490" sldId="263"/>
            <ac:spMk id="23" creationId="{0060CE1A-A2ED-43AC-857D-05822177FAD1}"/>
          </ac:spMkLst>
        </pc:spChg>
        <pc:spChg chg="add del">
          <ac:chgData name="Ioana Lazar" userId="a1eaf749-8e59-4883-b62c-c4872913cce8" providerId="ADAL" clId="{79F24F24-6F84-4836-8AE2-A86196DF8B37}" dt="2024-12-19T11:54:46.291" v="2027" actId="26606"/>
          <ac:spMkLst>
            <pc:docMk/>
            <pc:sldMk cId="1376940490" sldId="263"/>
            <ac:spMk id="29" creationId="{89C8D586-1ECD-4981-BED2-97336112C0AD}"/>
          </ac:spMkLst>
        </pc:spChg>
        <pc:spChg chg="add">
          <ac:chgData name="Ioana Lazar" userId="a1eaf749-8e59-4883-b62c-c4872913cce8" providerId="ADAL" clId="{79F24F24-6F84-4836-8AE2-A86196DF8B37}" dt="2024-12-19T11:54:46.291" v="2027" actId="26606"/>
          <ac:spMkLst>
            <pc:docMk/>
            <pc:sldMk cId="1376940490" sldId="263"/>
            <ac:spMk id="36" creationId="{362E11DD-B54B-4751-9C17-39DAF9EF46E7}"/>
          </ac:spMkLst>
        </pc:spChg>
        <pc:grpChg chg="add del">
          <ac:chgData name="Ioana Lazar" userId="a1eaf749-8e59-4883-b62c-c4872913cce8" providerId="ADAL" clId="{79F24F24-6F84-4836-8AE2-A86196DF8B37}" dt="2024-12-19T11:54:31.703" v="2023" actId="26606"/>
          <ac:grpSpMkLst>
            <pc:docMk/>
            <pc:sldMk cId="1376940490" sldId="263"/>
            <ac:grpSpMk id="14" creationId="{639A5BF8-72C2-43E2-A19E-D54875260B52}"/>
          </ac:grpSpMkLst>
        </pc:grpChg>
        <pc:grpChg chg="add del">
          <ac:chgData name="Ioana Lazar" userId="a1eaf749-8e59-4883-b62c-c4872913cce8" providerId="ADAL" clId="{79F24F24-6F84-4836-8AE2-A86196DF8B37}" dt="2024-12-19T11:54:31.672" v="2022" actId="26606"/>
          <ac:grpSpMkLst>
            <pc:docMk/>
            <pc:sldMk cId="1376940490" sldId="263"/>
            <ac:grpSpMk id="25" creationId="{D68B9961-F007-40D1-AF51-61B6DE5106CE}"/>
          </ac:grpSpMkLst>
        </pc:grpChg>
        <pc:grpChg chg="add del">
          <ac:chgData name="Ioana Lazar" userId="a1eaf749-8e59-4883-b62c-c4872913cce8" providerId="ADAL" clId="{79F24F24-6F84-4836-8AE2-A86196DF8B37}" dt="2024-12-19T11:54:46.291" v="2027" actId="26606"/>
          <ac:grpSpMkLst>
            <pc:docMk/>
            <pc:sldMk cId="1376940490" sldId="263"/>
            <ac:grpSpMk id="30" creationId="{AF001A23-2767-4A31-BD30-56112DE9527E}"/>
          </ac:grpSpMkLst>
        </pc:grpChg>
        <pc:grpChg chg="add">
          <ac:chgData name="Ioana Lazar" userId="a1eaf749-8e59-4883-b62c-c4872913cce8" providerId="ADAL" clId="{79F24F24-6F84-4836-8AE2-A86196DF8B37}" dt="2024-12-19T11:54:46.291" v="2027" actId="26606"/>
          <ac:grpSpMkLst>
            <pc:docMk/>
            <pc:sldMk cId="1376940490" sldId="263"/>
            <ac:grpSpMk id="38" creationId="{B55DE4E1-F219-45A4-96D9-9A86D0E4DBD2}"/>
          </ac:grpSpMkLst>
        </pc:grpChg>
        <pc:picChg chg="add del mod ord">
          <ac:chgData name="Ioana Lazar" userId="a1eaf749-8e59-4883-b62c-c4872913cce8" providerId="ADAL" clId="{79F24F24-6F84-4836-8AE2-A86196DF8B37}" dt="2024-12-19T12:07:25.927" v="2486" actId="478"/>
          <ac:picMkLst>
            <pc:docMk/>
            <pc:sldMk cId="1376940490" sldId="263"/>
            <ac:picMk id="5" creationId="{C5D94411-9E1E-139F-446B-A2309F39CF42}"/>
          </ac:picMkLst>
        </pc:picChg>
        <pc:picChg chg="add del mod">
          <ac:chgData name="Ioana Lazar" userId="a1eaf749-8e59-4883-b62c-c4872913cce8" providerId="ADAL" clId="{79F24F24-6F84-4836-8AE2-A86196DF8B37}" dt="2024-12-19T12:10:38.883" v="2669" actId="478"/>
          <ac:picMkLst>
            <pc:docMk/>
            <pc:sldMk cId="1376940490" sldId="263"/>
            <ac:picMk id="7" creationId="{6B47D62A-E1A0-AB62-DCC4-A79B5E681729}"/>
          </ac:picMkLst>
        </pc:picChg>
        <pc:picChg chg="add mod">
          <ac:chgData name="Ioana Lazar" userId="a1eaf749-8e59-4883-b62c-c4872913cce8" providerId="ADAL" clId="{79F24F24-6F84-4836-8AE2-A86196DF8B37}" dt="2024-12-19T12:10:41.862" v="2671" actId="1076"/>
          <ac:picMkLst>
            <pc:docMk/>
            <pc:sldMk cId="1376940490" sldId="263"/>
            <ac:picMk id="10" creationId="{4E1AA2B3-1BEB-E15F-20AE-26EB6A81D894}"/>
          </ac:picMkLst>
        </pc:picChg>
      </pc:sldChg>
      <pc:sldChg chg="addSp delSp modSp new mod setBg">
        <pc:chgData name="Ioana Lazar" userId="a1eaf749-8e59-4883-b62c-c4872913cce8" providerId="ADAL" clId="{79F24F24-6F84-4836-8AE2-A86196DF8B37}" dt="2024-12-19T12:17:30.383" v="2970" actId="1076"/>
        <pc:sldMkLst>
          <pc:docMk/>
          <pc:sldMk cId="1965036832" sldId="264"/>
        </pc:sldMkLst>
        <pc:spChg chg="mod">
          <ac:chgData name="Ioana Lazar" userId="a1eaf749-8e59-4883-b62c-c4872913cce8" providerId="ADAL" clId="{79F24F24-6F84-4836-8AE2-A86196DF8B37}" dt="2024-12-19T12:15:00.066" v="2681" actId="26606"/>
          <ac:spMkLst>
            <pc:docMk/>
            <pc:sldMk cId="1965036832" sldId="264"/>
            <ac:spMk id="2" creationId="{FADAC89A-1134-3686-94AB-99ABE17622E3}"/>
          </ac:spMkLst>
        </pc:spChg>
        <pc:spChg chg="del">
          <ac:chgData name="Ioana Lazar" userId="a1eaf749-8e59-4883-b62c-c4872913cce8" providerId="ADAL" clId="{79F24F24-6F84-4836-8AE2-A86196DF8B37}" dt="2024-12-19T12:14:31.333" v="2672"/>
          <ac:spMkLst>
            <pc:docMk/>
            <pc:sldMk cId="1965036832" sldId="264"/>
            <ac:spMk id="3" creationId="{7AFDBA8A-26A1-4DC2-A190-642DC48BC3D6}"/>
          </ac:spMkLst>
        </pc:spChg>
        <pc:spChg chg="add del">
          <ac:chgData name="Ioana Lazar" userId="a1eaf749-8e59-4883-b62c-c4872913cce8" providerId="ADAL" clId="{79F24F24-6F84-4836-8AE2-A86196DF8B37}" dt="2024-12-19T12:14:43.470" v="2676" actId="26606"/>
          <ac:spMkLst>
            <pc:docMk/>
            <pc:sldMk cId="1965036832" sldId="264"/>
            <ac:spMk id="9" creationId="{5AD79C0B-85CF-AF4D-47B8-B68C258E7FEF}"/>
          </ac:spMkLst>
        </pc:spChg>
        <pc:spChg chg="add del">
          <ac:chgData name="Ioana Lazar" userId="a1eaf749-8e59-4883-b62c-c4872913cce8" providerId="ADAL" clId="{79F24F24-6F84-4836-8AE2-A86196DF8B37}" dt="2024-12-19T12:14:43.470" v="2676" actId="26606"/>
          <ac:spMkLst>
            <pc:docMk/>
            <pc:sldMk cId="1965036832" sldId="264"/>
            <ac:spMk id="12" creationId="{362E11DD-B54B-4751-9C17-39DAF9EF46E7}"/>
          </ac:spMkLst>
        </pc:spChg>
        <pc:spChg chg="add del">
          <ac:chgData name="Ioana Lazar" userId="a1eaf749-8e59-4883-b62c-c4872913cce8" providerId="ADAL" clId="{79F24F24-6F84-4836-8AE2-A86196DF8B37}" dt="2024-12-19T12:14:47.164" v="2678" actId="26606"/>
          <ac:spMkLst>
            <pc:docMk/>
            <pc:sldMk cId="1965036832" sldId="264"/>
            <ac:spMk id="18" creationId="{89C8D586-1ECD-4981-BED2-97336112C0AD}"/>
          </ac:spMkLst>
        </pc:spChg>
        <pc:spChg chg="add del">
          <ac:chgData name="Ioana Lazar" userId="a1eaf749-8e59-4883-b62c-c4872913cce8" providerId="ADAL" clId="{79F24F24-6F84-4836-8AE2-A86196DF8B37}" dt="2024-12-19T12:14:47.164" v="2678" actId="26606"/>
          <ac:spMkLst>
            <pc:docMk/>
            <pc:sldMk cId="1965036832" sldId="264"/>
            <ac:spMk id="19" creationId="{A1F65599-D52B-BCB8-74E9-EC1259059EEE}"/>
          </ac:spMkLst>
        </pc:spChg>
        <pc:spChg chg="add del">
          <ac:chgData name="Ioana Lazar" userId="a1eaf749-8e59-4883-b62c-c4872913cce8" providerId="ADAL" clId="{79F24F24-6F84-4836-8AE2-A86196DF8B37}" dt="2024-12-19T12:15:00.066" v="2681" actId="26606"/>
          <ac:spMkLst>
            <pc:docMk/>
            <pc:sldMk cId="1965036832" sldId="264"/>
            <ac:spMk id="24" creationId="{4863AD45-F025-4500-8898-7DE237E4CBC2}"/>
          </ac:spMkLst>
        </pc:spChg>
        <pc:spChg chg="add mod ord">
          <ac:chgData name="Ioana Lazar" userId="a1eaf749-8e59-4883-b62c-c4872913cce8" providerId="ADAL" clId="{79F24F24-6F84-4836-8AE2-A86196DF8B37}" dt="2024-12-19T12:17:30.383" v="2970" actId="1076"/>
          <ac:spMkLst>
            <pc:docMk/>
            <pc:sldMk cId="1965036832" sldId="264"/>
            <ac:spMk id="25" creationId="{91EC268C-D5B2-3243-C1F2-DACB40A989AD}"/>
          </ac:spMkLst>
        </pc:spChg>
        <pc:spChg chg="add">
          <ac:chgData name="Ioana Lazar" userId="a1eaf749-8e59-4883-b62c-c4872913cce8" providerId="ADAL" clId="{79F24F24-6F84-4836-8AE2-A86196DF8B37}" dt="2024-12-19T12:15:00.066" v="2681" actId="26606"/>
          <ac:spMkLst>
            <pc:docMk/>
            <pc:sldMk cId="1965036832" sldId="264"/>
            <ac:spMk id="31" creationId="{D2F9B8D9-2A0F-48A2-AD9F-81D8C4970341}"/>
          </ac:spMkLst>
        </pc:spChg>
        <pc:grpChg chg="add del">
          <ac:chgData name="Ioana Lazar" userId="a1eaf749-8e59-4883-b62c-c4872913cce8" providerId="ADAL" clId="{79F24F24-6F84-4836-8AE2-A86196DF8B37}" dt="2024-12-19T12:14:43.470" v="2676" actId="26606"/>
          <ac:grpSpMkLst>
            <pc:docMk/>
            <pc:sldMk cId="1965036832" sldId="264"/>
            <ac:grpSpMk id="14" creationId="{B55DE4E1-F219-45A4-96D9-9A86D0E4DBD2}"/>
          </ac:grpSpMkLst>
        </pc:grpChg>
        <pc:grpChg chg="add del">
          <ac:chgData name="Ioana Lazar" userId="a1eaf749-8e59-4883-b62c-c4872913cce8" providerId="ADAL" clId="{79F24F24-6F84-4836-8AE2-A86196DF8B37}" dt="2024-12-19T12:14:47.164" v="2678" actId="26606"/>
          <ac:grpSpMkLst>
            <pc:docMk/>
            <pc:sldMk cId="1965036832" sldId="264"/>
            <ac:grpSpMk id="20" creationId="{AF001A23-2767-4A31-BD30-56112DE9527E}"/>
          </ac:grpSpMkLst>
        </pc:grpChg>
        <pc:grpChg chg="add del">
          <ac:chgData name="Ioana Lazar" userId="a1eaf749-8e59-4883-b62c-c4872913cce8" providerId="ADAL" clId="{79F24F24-6F84-4836-8AE2-A86196DF8B37}" dt="2024-12-19T12:15:00.066" v="2681" actId="26606"/>
          <ac:grpSpMkLst>
            <pc:docMk/>
            <pc:sldMk cId="1965036832" sldId="264"/>
            <ac:grpSpMk id="26" creationId="{639A5BF8-72C2-43E2-A19E-D54875260B52}"/>
          </ac:grpSpMkLst>
        </pc:grpChg>
        <pc:grpChg chg="add">
          <ac:chgData name="Ioana Lazar" userId="a1eaf749-8e59-4883-b62c-c4872913cce8" providerId="ADAL" clId="{79F24F24-6F84-4836-8AE2-A86196DF8B37}" dt="2024-12-19T12:15:00.066" v="2681" actId="26606"/>
          <ac:grpSpMkLst>
            <pc:docMk/>
            <pc:sldMk cId="1965036832" sldId="264"/>
            <ac:grpSpMk id="33" creationId="{0F7E20FF-7DA6-46B7-AB0E-E6CBFDD07292}"/>
          </ac:grpSpMkLst>
        </pc:grpChg>
        <pc:picChg chg="add mod">
          <ac:chgData name="Ioana Lazar" userId="a1eaf749-8e59-4883-b62c-c4872913cce8" providerId="ADAL" clId="{79F24F24-6F84-4836-8AE2-A86196DF8B37}" dt="2024-12-19T12:15:11.132" v="2683" actId="14100"/>
          <ac:picMkLst>
            <pc:docMk/>
            <pc:sldMk cId="1965036832" sldId="264"/>
            <ac:picMk id="5" creationId="{31BAF42F-99A0-E004-00CA-506F9BA67A0D}"/>
          </ac:picMkLst>
        </pc:picChg>
      </pc:sldChg>
      <pc:sldChg chg="addSp delSp modSp new mod setBg setClrOvrMap">
        <pc:chgData name="Ioana Lazar" userId="a1eaf749-8e59-4883-b62c-c4872913cce8" providerId="ADAL" clId="{79F24F24-6F84-4836-8AE2-A86196DF8B37}" dt="2024-12-19T13:31:04.516" v="3946" actId="121"/>
        <pc:sldMkLst>
          <pc:docMk/>
          <pc:sldMk cId="3501735008" sldId="265"/>
        </pc:sldMkLst>
        <pc:spChg chg="mod ord">
          <ac:chgData name="Ioana Lazar" userId="a1eaf749-8e59-4883-b62c-c4872913cce8" providerId="ADAL" clId="{79F24F24-6F84-4836-8AE2-A86196DF8B37}" dt="2024-12-19T13:31:04.516" v="3946" actId="121"/>
          <ac:spMkLst>
            <pc:docMk/>
            <pc:sldMk cId="3501735008" sldId="265"/>
            <ac:spMk id="2" creationId="{F966AA93-3160-4D56-32DA-93CA0A9B96D5}"/>
          </ac:spMkLst>
        </pc:spChg>
        <pc:spChg chg="del">
          <ac:chgData name="Ioana Lazar" userId="a1eaf749-8e59-4883-b62c-c4872913cce8" providerId="ADAL" clId="{79F24F24-6F84-4836-8AE2-A86196DF8B37}" dt="2024-12-19T13:04:42.181" v="3003"/>
          <ac:spMkLst>
            <pc:docMk/>
            <pc:sldMk cId="3501735008" sldId="265"/>
            <ac:spMk id="3" creationId="{A896EFEA-0177-D260-920F-CDE661D0D66B}"/>
          </ac:spMkLst>
        </pc:spChg>
        <pc:spChg chg="add del">
          <ac:chgData name="Ioana Lazar" userId="a1eaf749-8e59-4883-b62c-c4872913cce8" providerId="ADAL" clId="{79F24F24-6F84-4836-8AE2-A86196DF8B37}" dt="2024-12-19T13:05:58.608" v="3024" actId="26606"/>
          <ac:spMkLst>
            <pc:docMk/>
            <pc:sldMk cId="3501735008" sldId="265"/>
            <ac:spMk id="7" creationId="{2A0E4E09-FC02-4ADC-951A-3FFA90B6FE39}"/>
          </ac:spMkLst>
        </pc:spChg>
        <pc:spChg chg="add del">
          <ac:chgData name="Ioana Lazar" userId="a1eaf749-8e59-4883-b62c-c4872913cce8" providerId="ADAL" clId="{79F24F24-6F84-4836-8AE2-A86196DF8B37}" dt="2024-12-19T13:05:58.608" v="3024" actId="26606"/>
          <ac:spMkLst>
            <pc:docMk/>
            <pc:sldMk cId="3501735008" sldId="265"/>
            <ac:spMk id="8" creationId="{9453FF84-60C1-4EA8-B49B-1B8C2D0C589F}"/>
          </ac:spMkLst>
        </pc:spChg>
        <pc:spChg chg="add del">
          <ac:chgData name="Ioana Lazar" userId="a1eaf749-8e59-4883-b62c-c4872913cce8" providerId="ADAL" clId="{79F24F24-6F84-4836-8AE2-A86196DF8B37}" dt="2024-12-19T13:05:25.912" v="3020" actId="26606"/>
          <ac:spMkLst>
            <pc:docMk/>
            <pc:sldMk cId="3501735008" sldId="265"/>
            <ac:spMk id="9" creationId="{D85A2E95-DCF2-769F-E843-5AD49FCB8F22}"/>
          </ac:spMkLst>
        </pc:spChg>
        <pc:spChg chg="add mod">
          <ac:chgData name="Ioana Lazar" userId="a1eaf749-8e59-4883-b62c-c4872913cce8" providerId="ADAL" clId="{79F24F24-6F84-4836-8AE2-A86196DF8B37}" dt="2024-12-19T13:10:37.222" v="3357" actId="1076"/>
          <ac:spMkLst>
            <pc:docMk/>
            <pc:sldMk cId="3501735008" sldId="265"/>
            <ac:spMk id="10" creationId="{3DE823E6-D92D-0A73-3480-FCADAADC62E9}"/>
          </ac:spMkLst>
        </pc:spChg>
        <pc:spChg chg="add del">
          <ac:chgData name="Ioana Lazar" userId="a1eaf749-8e59-4883-b62c-c4872913cce8" providerId="ADAL" clId="{79F24F24-6F84-4836-8AE2-A86196DF8B37}" dt="2024-12-19T13:05:25.912" v="3020" actId="26606"/>
          <ac:spMkLst>
            <pc:docMk/>
            <pc:sldMk cId="3501735008" sldId="265"/>
            <ac:spMk id="12" creationId="{E009DD9B-5EE2-4C0D-8B2B-351C8C102205}"/>
          </ac:spMkLst>
        </pc:spChg>
        <pc:spChg chg="add del">
          <ac:chgData name="Ioana Lazar" userId="a1eaf749-8e59-4883-b62c-c4872913cce8" providerId="ADAL" clId="{79F24F24-6F84-4836-8AE2-A86196DF8B37}" dt="2024-12-19T13:05:25.912" v="3020" actId="26606"/>
          <ac:spMkLst>
            <pc:docMk/>
            <pc:sldMk cId="3501735008" sldId="265"/>
            <ac:spMk id="14" creationId="{E720DB99-7745-4E75-9D96-AAB6D55C531E}"/>
          </ac:spMkLst>
        </pc:spChg>
        <pc:spChg chg="add">
          <ac:chgData name="Ioana Lazar" userId="a1eaf749-8e59-4883-b62c-c4872913cce8" providerId="ADAL" clId="{79F24F24-6F84-4836-8AE2-A86196DF8B37}" dt="2024-12-19T13:05:58.608" v="3024" actId="26606"/>
          <ac:spMkLst>
            <pc:docMk/>
            <pc:sldMk cId="3501735008" sldId="265"/>
            <ac:spMk id="15" creationId="{F79FF99C-BAA9-404F-9C96-6DD456B4F795}"/>
          </ac:spMkLst>
        </pc:spChg>
        <pc:spChg chg="add del">
          <ac:chgData name="Ioana Lazar" userId="a1eaf749-8e59-4883-b62c-c4872913cce8" providerId="ADAL" clId="{79F24F24-6F84-4836-8AE2-A86196DF8B37}" dt="2024-12-19T13:05:25.912" v="3020" actId="26606"/>
          <ac:spMkLst>
            <pc:docMk/>
            <pc:sldMk cId="3501735008" sldId="265"/>
            <ac:spMk id="16" creationId="{D68803C4-E159-4360-B7BB-74205C8F782D}"/>
          </ac:spMkLst>
        </pc:spChg>
        <pc:spChg chg="add">
          <ac:chgData name="Ioana Lazar" userId="a1eaf749-8e59-4883-b62c-c4872913cce8" providerId="ADAL" clId="{79F24F24-6F84-4836-8AE2-A86196DF8B37}" dt="2024-12-19T13:05:58.608" v="3024" actId="26606"/>
          <ac:spMkLst>
            <pc:docMk/>
            <pc:sldMk cId="3501735008" sldId="265"/>
            <ac:spMk id="17" creationId="{49C44AFD-C72D-4D9C-84C6-73E615CED884}"/>
          </ac:spMkLst>
        </pc:spChg>
        <pc:spChg chg="add del">
          <ac:chgData name="Ioana Lazar" userId="a1eaf749-8e59-4883-b62c-c4872913cce8" providerId="ADAL" clId="{79F24F24-6F84-4836-8AE2-A86196DF8B37}" dt="2024-12-19T13:05:25.912" v="3020" actId="26606"/>
          <ac:spMkLst>
            <pc:docMk/>
            <pc:sldMk cId="3501735008" sldId="265"/>
            <ac:spMk id="18" creationId="{504B0465-3B07-49BF-BEA7-D81476246293}"/>
          </ac:spMkLst>
        </pc:spChg>
        <pc:spChg chg="add del">
          <ac:chgData name="Ioana Lazar" userId="a1eaf749-8e59-4883-b62c-c4872913cce8" providerId="ADAL" clId="{79F24F24-6F84-4836-8AE2-A86196DF8B37}" dt="2024-12-19T13:05:25.912" v="3020" actId="26606"/>
          <ac:spMkLst>
            <pc:docMk/>
            <pc:sldMk cId="3501735008" sldId="265"/>
            <ac:spMk id="20" creationId="{49B7FFA5-14CB-4A4F-9BCC-CA3AA5D9D276}"/>
          </ac:spMkLst>
        </pc:spChg>
        <pc:spChg chg="add del">
          <ac:chgData name="Ioana Lazar" userId="a1eaf749-8e59-4883-b62c-c4872913cce8" providerId="ADAL" clId="{79F24F24-6F84-4836-8AE2-A86196DF8B37}" dt="2024-12-19T13:05:25.912" v="3020" actId="26606"/>
          <ac:spMkLst>
            <pc:docMk/>
            <pc:sldMk cId="3501735008" sldId="265"/>
            <ac:spMk id="22" creationId="{04E48745-7512-4EC2-9E20-9092D12150CA}"/>
          </ac:spMkLst>
        </pc:spChg>
        <pc:grpChg chg="add">
          <ac:chgData name="Ioana Lazar" userId="a1eaf749-8e59-4883-b62c-c4872913cce8" providerId="ADAL" clId="{79F24F24-6F84-4836-8AE2-A86196DF8B37}" dt="2024-12-19T13:05:58.608" v="3024" actId="26606"/>
          <ac:grpSpMkLst>
            <pc:docMk/>
            <pc:sldMk cId="3501735008" sldId="265"/>
            <ac:grpSpMk id="19" creationId="{1D25B14F-36E0-41E8-956F-CABEF1ADD65F}"/>
          </ac:grpSpMkLst>
        </pc:grpChg>
        <pc:picChg chg="add mod">
          <ac:chgData name="Ioana Lazar" userId="a1eaf749-8e59-4883-b62c-c4872913cce8" providerId="ADAL" clId="{79F24F24-6F84-4836-8AE2-A86196DF8B37}" dt="2024-12-19T13:06:18.313" v="3031" actId="1076"/>
          <ac:picMkLst>
            <pc:docMk/>
            <pc:sldMk cId="3501735008" sldId="265"/>
            <ac:picMk id="5" creationId="{50532915-BC37-D63F-8DCB-C6391462F072}"/>
          </ac:picMkLst>
        </pc:picChg>
      </pc:sldChg>
      <pc:sldChg chg="addSp delSp modSp new mod setBg">
        <pc:chgData name="Ioana Lazar" userId="a1eaf749-8e59-4883-b62c-c4872913cce8" providerId="ADAL" clId="{79F24F24-6F84-4836-8AE2-A86196DF8B37}" dt="2024-12-19T13:31:29.917" v="3950" actId="255"/>
        <pc:sldMkLst>
          <pc:docMk/>
          <pc:sldMk cId="147076543" sldId="266"/>
        </pc:sldMkLst>
        <pc:spChg chg="mod">
          <ac:chgData name="Ioana Lazar" userId="a1eaf749-8e59-4883-b62c-c4872913cce8" providerId="ADAL" clId="{79F24F24-6F84-4836-8AE2-A86196DF8B37}" dt="2024-12-19T13:31:29.917" v="3950" actId="255"/>
          <ac:spMkLst>
            <pc:docMk/>
            <pc:sldMk cId="147076543" sldId="266"/>
            <ac:spMk id="2" creationId="{4F86A3C1-3DDD-42D6-EFEA-D10746A00CC4}"/>
          </ac:spMkLst>
        </pc:spChg>
        <pc:spChg chg="del">
          <ac:chgData name="Ioana Lazar" userId="a1eaf749-8e59-4883-b62c-c4872913cce8" providerId="ADAL" clId="{79F24F24-6F84-4836-8AE2-A86196DF8B37}" dt="2024-12-19T13:04:47.271" v="3005"/>
          <ac:spMkLst>
            <pc:docMk/>
            <pc:sldMk cId="147076543" sldId="266"/>
            <ac:spMk id="3" creationId="{F84CBED2-0D00-1458-03A8-B90EE7A7077F}"/>
          </ac:spMkLst>
        </pc:spChg>
        <pc:spChg chg="add mod">
          <ac:chgData name="Ioana Lazar" userId="a1eaf749-8e59-4883-b62c-c4872913cce8" providerId="ADAL" clId="{79F24F24-6F84-4836-8AE2-A86196DF8B37}" dt="2024-12-19T13:13:30.069" v="3650" actId="255"/>
          <ac:spMkLst>
            <pc:docMk/>
            <pc:sldMk cId="147076543" sldId="266"/>
            <ac:spMk id="9" creationId="{BA0560FC-58F4-DAA8-E387-1A4376F76C66}"/>
          </ac:spMkLst>
        </pc:spChg>
        <pc:spChg chg="add">
          <ac:chgData name="Ioana Lazar" userId="a1eaf749-8e59-4883-b62c-c4872913cce8" providerId="ADAL" clId="{79F24F24-6F84-4836-8AE2-A86196DF8B37}" dt="2024-12-19T13:11:06.751" v="3358" actId="26606"/>
          <ac:spMkLst>
            <pc:docMk/>
            <pc:sldMk cId="147076543" sldId="266"/>
            <ac:spMk id="12" creationId="{CCF043BA-0C52-4068-BCF5-2B2D89BA9D36}"/>
          </ac:spMkLst>
        </pc:spChg>
        <pc:grpChg chg="add">
          <ac:chgData name="Ioana Lazar" userId="a1eaf749-8e59-4883-b62c-c4872913cce8" providerId="ADAL" clId="{79F24F24-6F84-4836-8AE2-A86196DF8B37}" dt="2024-12-19T13:11:06.751" v="3358" actId="26606"/>
          <ac:grpSpMkLst>
            <pc:docMk/>
            <pc:sldMk cId="147076543" sldId="266"/>
            <ac:grpSpMk id="14" creationId="{789ACCC8-A635-400E-B9C0-AD9CA57109CE}"/>
          </ac:grpSpMkLst>
        </pc:grpChg>
        <pc:picChg chg="add mod">
          <ac:chgData name="Ioana Lazar" userId="a1eaf749-8e59-4883-b62c-c4872913cce8" providerId="ADAL" clId="{79F24F24-6F84-4836-8AE2-A86196DF8B37}" dt="2024-12-19T13:31:24.201" v="3949" actId="14100"/>
          <ac:picMkLst>
            <pc:docMk/>
            <pc:sldMk cId="147076543" sldId="266"/>
            <ac:picMk id="5" creationId="{86ABE5A0-9EDE-A5EE-608D-3834EC18AE07}"/>
          </ac:picMkLst>
        </pc:picChg>
      </pc:sldChg>
      <pc:sldChg chg="addSp delSp modSp new mod setBg">
        <pc:chgData name="Ioana Lazar" userId="a1eaf749-8e59-4883-b62c-c4872913cce8" providerId="ADAL" clId="{79F24F24-6F84-4836-8AE2-A86196DF8B37}" dt="2024-12-19T13:31:41.004" v="3951" actId="255"/>
        <pc:sldMkLst>
          <pc:docMk/>
          <pc:sldMk cId="499492130" sldId="267"/>
        </pc:sldMkLst>
        <pc:spChg chg="mod">
          <ac:chgData name="Ioana Lazar" userId="a1eaf749-8e59-4883-b62c-c4872913cce8" providerId="ADAL" clId="{79F24F24-6F84-4836-8AE2-A86196DF8B37}" dt="2024-12-19T13:31:41.004" v="3951" actId="255"/>
          <ac:spMkLst>
            <pc:docMk/>
            <pc:sldMk cId="499492130" sldId="267"/>
            <ac:spMk id="2" creationId="{DC6BE5B5-191F-AA96-1773-726811D5652A}"/>
          </ac:spMkLst>
        </pc:spChg>
        <pc:spChg chg="del">
          <ac:chgData name="Ioana Lazar" userId="a1eaf749-8e59-4883-b62c-c4872913cce8" providerId="ADAL" clId="{79F24F24-6F84-4836-8AE2-A86196DF8B37}" dt="2024-12-19T13:04:52.044" v="3007"/>
          <ac:spMkLst>
            <pc:docMk/>
            <pc:sldMk cId="499492130" sldId="267"/>
            <ac:spMk id="3" creationId="{68440CEE-1F42-B9B5-FDD5-6B9E54321E73}"/>
          </ac:spMkLst>
        </pc:spChg>
        <pc:spChg chg="add mod">
          <ac:chgData name="Ioana Lazar" userId="a1eaf749-8e59-4883-b62c-c4872913cce8" providerId="ADAL" clId="{79F24F24-6F84-4836-8AE2-A86196DF8B37}" dt="2024-12-19T13:28:55.480" v="3814" actId="255"/>
          <ac:spMkLst>
            <pc:docMk/>
            <pc:sldMk cId="499492130" sldId="267"/>
            <ac:spMk id="9" creationId="{37DECABE-D8BD-6CA5-B656-32A1E67B7B4D}"/>
          </ac:spMkLst>
        </pc:spChg>
        <pc:picChg chg="add mod">
          <ac:chgData name="Ioana Lazar" userId="a1eaf749-8e59-4883-b62c-c4872913cce8" providerId="ADAL" clId="{79F24F24-6F84-4836-8AE2-A86196DF8B37}" dt="2024-12-19T13:13:59.242" v="3651" actId="26606"/>
          <ac:picMkLst>
            <pc:docMk/>
            <pc:sldMk cId="499492130" sldId="267"/>
            <ac:picMk id="5" creationId="{F999D5DC-DA62-59F7-A4FB-85191F8AA81E}"/>
          </ac:picMkLst>
        </pc:picChg>
      </pc:sldChg>
      <pc:sldChg chg="addSp delSp modSp new mod setBg">
        <pc:chgData name="Ioana Lazar" userId="a1eaf749-8e59-4883-b62c-c4872913cce8" providerId="ADAL" clId="{79F24F24-6F84-4836-8AE2-A86196DF8B37}" dt="2024-12-19T13:31:47.804" v="3952" actId="255"/>
        <pc:sldMkLst>
          <pc:docMk/>
          <pc:sldMk cId="572797584" sldId="268"/>
        </pc:sldMkLst>
        <pc:spChg chg="mod">
          <ac:chgData name="Ioana Lazar" userId="a1eaf749-8e59-4883-b62c-c4872913cce8" providerId="ADAL" clId="{79F24F24-6F84-4836-8AE2-A86196DF8B37}" dt="2024-12-19T13:31:47.804" v="3952" actId="255"/>
          <ac:spMkLst>
            <pc:docMk/>
            <pc:sldMk cId="572797584" sldId="268"/>
            <ac:spMk id="2" creationId="{9B592B85-DD31-EC2D-B154-7ED41341AB74}"/>
          </ac:spMkLst>
        </pc:spChg>
        <pc:spChg chg="del">
          <ac:chgData name="Ioana Lazar" userId="a1eaf749-8e59-4883-b62c-c4872913cce8" providerId="ADAL" clId="{79F24F24-6F84-4836-8AE2-A86196DF8B37}" dt="2024-12-19T13:04:56.394" v="3009"/>
          <ac:spMkLst>
            <pc:docMk/>
            <pc:sldMk cId="572797584" sldId="268"/>
            <ac:spMk id="3" creationId="{34E31E85-4A13-A4E6-687F-0ABE6210A443}"/>
          </ac:spMkLst>
        </pc:spChg>
        <pc:spChg chg="add mod">
          <ac:chgData name="Ioana Lazar" userId="a1eaf749-8e59-4883-b62c-c4872913cce8" providerId="ADAL" clId="{79F24F24-6F84-4836-8AE2-A86196DF8B37}" dt="2024-12-19T13:30:46.670" v="3936" actId="255"/>
          <ac:spMkLst>
            <pc:docMk/>
            <pc:sldMk cId="572797584" sldId="268"/>
            <ac:spMk id="9" creationId="{6705C62B-89AA-FB7C-B2D5-623FBF3D7649}"/>
          </ac:spMkLst>
        </pc:spChg>
        <pc:spChg chg="add">
          <ac:chgData name="Ioana Lazar" userId="a1eaf749-8e59-4883-b62c-c4872913cce8" providerId="ADAL" clId="{79F24F24-6F84-4836-8AE2-A86196DF8B37}" dt="2024-12-19T13:29:28.591" v="3815" actId="26606"/>
          <ac:spMkLst>
            <pc:docMk/>
            <pc:sldMk cId="572797584" sldId="268"/>
            <ac:spMk id="12" creationId="{CCF043BA-0C52-4068-BCF5-2B2D89BA9D36}"/>
          </ac:spMkLst>
        </pc:spChg>
        <pc:grpChg chg="add">
          <ac:chgData name="Ioana Lazar" userId="a1eaf749-8e59-4883-b62c-c4872913cce8" providerId="ADAL" clId="{79F24F24-6F84-4836-8AE2-A86196DF8B37}" dt="2024-12-19T13:29:28.591" v="3815" actId="26606"/>
          <ac:grpSpMkLst>
            <pc:docMk/>
            <pc:sldMk cId="572797584" sldId="268"/>
            <ac:grpSpMk id="14" creationId="{789ACCC8-A635-400E-B9C0-AD9CA57109CE}"/>
          </ac:grpSpMkLst>
        </pc:grpChg>
        <pc:picChg chg="add mod">
          <ac:chgData name="Ioana Lazar" userId="a1eaf749-8e59-4883-b62c-c4872913cce8" providerId="ADAL" clId="{79F24F24-6F84-4836-8AE2-A86196DF8B37}" dt="2024-12-19T13:29:28.591" v="3815" actId="26606"/>
          <ac:picMkLst>
            <pc:docMk/>
            <pc:sldMk cId="572797584" sldId="268"/>
            <ac:picMk id="5" creationId="{6635A4ED-01CF-8585-31C2-F27C30710EA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4DDBBE-3079-406F-B4B2-FD297C64B6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2F1F39A-A915-4BDA-8911-20F151AF37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Employee Management este o aplicație destinată gestionării echipamentelor de protecție (de exemplu: căști, bocanci, veste etc.) dintr-o fabrica ce produce sisteme de siguranta auto. </a:t>
          </a:r>
          <a:endParaRPr lang="en-US" dirty="0"/>
        </a:p>
      </dgm:t>
    </dgm:pt>
    <dgm:pt modelId="{7F7E6938-F1D1-427D-BDB3-006BC9FECB35}" type="parTrans" cxnId="{F09C4CB3-DEE0-4EA5-B334-BBE2412BD31C}">
      <dgm:prSet/>
      <dgm:spPr/>
      <dgm:t>
        <a:bodyPr/>
        <a:lstStyle/>
        <a:p>
          <a:endParaRPr lang="en-US"/>
        </a:p>
      </dgm:t>
    </dgm:pt>
    <dgm:pt modelId="{3F7185B1-7B4B-462D-A872-45182B1FA262}" type="sibTrans" cxnId="{F09C4CB3-DEE0-4EA5-B334-BBE2412BD31C}">
      <dgm:prSet/>
      <dgm:spPr/>
      <dgm:t>
        <a:bodyPr/>
        <a:lstStyle/>
        <a:p>
          <a:endParaRPr lang="en-US"/>
        </a:p>
      </dgm:t>
    </dgm:pt>
    <dgm:pt modelId="{764E1BF8-74F9-46A2-8527-E068881644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Aceasta</a:t>
          </a:r>
          <a:r>
            <a:rPr lang="en-US" dirty="0"/>
            <a:t> </a:t>
          </a:r>
          <a:r>
            <a:rPr lang="en-US" dirty="0" err="1"/>
            <a:t>ajută</a:t>
          </a:r>
          <a:r>
            <a:rPr lang="en-US" dirty="0"/>
            <a:t> la </a:t>
          </a:r>
          <a:r>
            <a:rPr lang="en-US" dirty="0" err="1"/>
            <a:t>menținerea</a:t>
          </a:r>
          <a:r>
            <a:rPr lang="en-US" dirty="0"/>
            <a:t> </a:t>
          </a:r>
          <a:r>
            <a:rPr lang="en-US" dirty="0" err="1"/>
            <a:t>trasabilității</a:t>
          </a:r>
          <a:r>
            <a:rPr lang="en-US" dirty="0"/>
            <a:t>, la </a:t>
          </a:r>
          <a:r>
            <a:rPr lang="en-US" dirty="0" err="1"/>
            <a:t>optimizarea</a:t>
          </a:r>
          <a:r>
            <a:rPr lang="en-US" dirty="0"/>
            <a:t> </a:t>
          </a:r>
          <a:r>
            <a:rPr lang="en-US" dirty="0" err="1"/>
            <a:t>gestionării</a:t>
          </a:r>
          <a:r>
            <a:rPr lang="en-US" dirty="0"/>
            <a:t> </a:t>
          </a:r>
          <a:r>
            <a:rPr lang="en-US" dirty="0" err="1"/>
            <a:t>inventarului</a:t>
          </a:r>
          <a:r>
            <a:rPr lang="en-US" dirty="0"/>
            <a:t> </a:t>
          </a:r>
          <a:r>
            <a:rPr lang="en-US" dirty="0" err="1"/>
            <a:t>și</a:t>
          </a:r>
          <a:r>
            <a:rPr lang="en-US" dirty="0"/>
            <a:t> la </a:t>
          </a:r>
          <a:r>
            <a:rPr lang="en-US" dirty="0" err="1"/>
            <a:t>eficientizarea</a:t>
          </a:r>
          <a:r>
            <a:rPr lang="en-US" dirty="0"/>
            <a:t> </a:t>
          </a:r>
          <a:r>
            <a:rPr lang="en-US" dirty="0" err="1"/>
            <a:t>procesului</a:t>
          </a:r>
          <a:r>
            <a:rPr lang="en-US" dirty="0"/>
            <a:t> de </a:t>
          </a:r>
          <a:r>
            <a:rPr lang="en-US" dirty="0" err="1"/>
            <a:t>distribuire</a:t>
          </a:r>
          <a:r>
            <a:rPr lang="en-US" dirty="0"/>
            <a:t> a </a:t>
          </a:r>
          <a:r>
            <a:rPr lang="en-US" dirty="0" err="1"/>
            <a:t>echipamentelor</a:t>
          </a:r>
          <a:r>
            <a:rPr lang="en-US" dirty="0"/>
            <a:t> in functie de </a:t>
          </a:r>
          <a:r>
            <a:rPr lang="en-US" dirty="0" err="1"/>
            <a:t>specializarea</a:t>
          </a:r>
          <a:r>
            <a:rPr lang="en-US" dirty="0"/>
            <a:t> </a:t>
          </a:r>
          <a:r>
            <a:rPr lang="en-US" dirty="0" err="1"/>
            <a:t>fiecarui</a:t>
          </a:r>
          <a:r>
            <a:rPr lang="en-US" dirty="0"/>
            <a:t> </a:t>
          </a:r>
          <a:r>
            <a:rPr lang="en-US" dirty="0" err="1"/>
            <a:t>angajat</a:t>
          </a:r>
          <a:r>
            <a:rPr lang="en-US" dirty="0"/>
            <a:t>.</a:t>
          </a:r>
        </a:p>
      </dgm:t>
    </dgm:pt>
    <dgm:pt modelId="{2872BF52-B4BA-4C82-806F-390A7633D74A}" type="parTrans" cxnId="{D255568C-52A0-4870-AB89-440F05B3B760}">
      <dgm:prSet/>
      <dgm:spPr/>
      <dgm:t>
        <a:bodyPr/>
        <a:lstStyle/>
        <a:p>
          <a:endParaRPr lang="en-US"/>
        </a:p>
      </dgm:t>
    </dgm:pt>
    <dgm:pt modelId="{C75CE21A-403C-4A53-9551-DB4EB506989D}" type="sibTrans" cxnId="{D255568C-52A0-4870-AB89-440F05B3B760}">
      <dgm:prSet/>
      <dgm:spPr/>
      <dgm:t>
        <a:bodyPr/>
        <a:lstStyle/>
        <a:p>
          <a:endParaRPr lang="en-US"/>
        </a:p>
      </dgm:t>
    </dgm:pt>
    <dgm:pt modelId="{E1489711-23A6-4116-85B2-835DA91E541A}" type="pres">
      <dgm:prSet presAssocID="{E64DDBBE-3079-406F-B4B2-FD297C64B6B2}" presName="root" presStyleCnt="0">
        <dgm:presLayoutVars>
          <dgm:dir/>
          <dgm:resizeHandles val="exact"/>
        </dgm:presLayoutVars>
      </dgm:prSet>
      <dgm:spPr/>
    </dgm:pt>
    <dgm:pt modelId="{3AA935D4-FA73-4C3C-8232-B03A219D61FB}" type="pres">
      <dgm:prSet presAssocID="{82F1F39A-A915-4BDA-8911-20F151AF3758}" presName="compNode" presStyleCnt="0"/>
      <dgm:spPr/>
    </dgm:pt>
    <dgm:pt modelId="{D7B987AE-B796-4DBC-A9DE-B5FEAB629F3C}" type="pres">
      <dgm:prSet presAssocID="{82F1F39A-A915-4BDA-8911-20F151AF3758}" presName="bgRect" presStyleLbl="bgShp" presStyleIdx="0" presStyleCnt="2"/>
      <dgm:spPr/>
    </dgm:pt>
    <dgm:pt modelId="{21CB2D73-E3AE-4114-ADCD-B3253D86BDCF}" type="pres">
      <dgm:prSet presAssocID="{82F1F39A-A915-4BDA-8911-20F151AF37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CB3E3E9D-A1C3-4843-880C-4691A772F7BA}" type="pres">
      <dgm:prSet presAssocID="{82F1F39A-A915-4BDA-8911-20F151AF3758}" presName="spaceRect" presStyleCnt="0"/>
      <dgm:spPr/>
    </dgm:pt>
    <dgm:pt modelId="{66F266B6-51D9-4853-BDD0-4F831BD8AA5C}" type="pres">
      <dgm:prSet presAssocID="{82F1F39A-A915-4BDA-8911-20F151AF3758}" presName="parTx" presStyleLbl="revTx" presStyleIdx="0" presStyleCnt="2">
        <dgm:presLayoutVars>
          <dgm:chMax val="0"/>
          <dgm:chPref val="0"/>
        </dgm:presLayoutVars>
      </dgm:prSet>
      <dgm:spPr/>
    </dgm:pt>
    <dgm:pt modelId="{38CC3B99-6FCE-468D-B442-8476B80314DD}" type="pres">
      <dgm:prSet presAssocID="{3F7185B1-7B4B-462D-A872-45182B1FA262}" presName="sibTrans" presStyleCnt="0"/>
      <dgm:spPr/>
    </dgm:pt>
    <dgm:pt modelId="{47C02DCE-149D-4737-9F81-36AA685E7BE3}" type="pres">
      <dgm:prSet presAssocID="{764E1BF8-74F9-46A2-8527-E0688816441F}" presName="compNode" presStyleCnt="0"/>
      <dgm:spPr/>
    </dgm:pt>
    <dgm:pt modelId="{D1811367-9C0B-4A86-AD4E-AFD48B127747}" type="pres">
      <dgm:prSet presAssocID="{764E1BF8-74F9-46A2-8527-E0688816441F}" presName="bgRect" presStyleLbl="bgShp" presStyleIdx="1" presStyleCnt="2"/>
      <dgm:spPr/>
    </dgm:pt>
    <dgm:pt modelId="{D60DDE7C-00C1-4162-B06C-AEA360D7FC40}" type="pres">
      <dgm:prSet presAssocID="{764E1BF8-74F9-46A2-8527-E0688816441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C9D0456A-6240-40B1-A117-EB2E44B06C1A}" type="pres">
      <dgm:prSet presAssocID="{764E1BF8-74F9-46A2-8527-E0688816441F}" presName="spaceRect" presStyleCnt="0"/>
      <dgm:spPr/>
    </dgm:pt>
    <dgm:pt modelId="{81269DFF-4A93-4163-9F5E-C19BBD200D2B}" type="pres">
      <dgm:prSet presAssocID="{764E1BF8-74F9-46A2-8527-E0688816441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AC9EE32-D3B5-4CC7-ADC1-EAAA43F65D38}" type="presOf" srcId="{82F1F39A-A915-4BDA-8911-20F151AF3758}" destId="{66F266B6-51D9-4853-BDD0-4F831BD8AA5C}" srcOrd="0" destOrd="0" presId="urn:microsoft.com/office/officeart/2018/2/layout/IconVerticalSolidList"/>
    <dgm:cxn modelId="{86082172-BA1C-4FE9-BA52-88236CA414CA}" type="presOf" srcId="{E64DDBBE-3079-406F-B4B2-FD297C64B6B2}" destId="{E1489711-23A6-4116-85B2-835DA91E541A}" srcOrd="0" destOrd="0" presId="urn:microsoft.com/office/officeart/2018/2/layout/IconVerticalSolidList"/>
    <dgm:cxn modelId="{D255568C-52A0-4870-AB89-440F05B3B760}" srcId="{E64DDBBE-3079-406F-B4B2-FD297C64B6B2}" destId="{764E1BF8-74F9-46A2-8527-E0688816441F}" srcOrd="1" destOrd="0" parTransId="{2872BF52-B4BA-4C82-806F-390A7633D74A}" sibTransId="{C75CE21A-403C-4A53-9551-DB4EB506989D}"/>
    <dgm:cxn modelId="{DB6774A1-3178-4E82-A591-69D022EFF6B8}" type="presOf" srcId="{764E1BF8-74F9-46A2-8527-E0688816441F}" destId="{81269DFF-4A93-4163-9F5E-C19BBD200D2B}" srcOrd="0" destOrd="0" presId="urn:microsoft.com/office/officeart/2018/2/layout/IconVerticalSolidList"/>
    <dgm:cxn modelId="{F09C4CB3-DEE0-4EA5-B334-BBE2412BD31C}" srcId="{E64DDBBE-3079-406F-B4B2-FD297C64B6B2}" destId="{82F1F39A-A915-4BDA-8911-20F151AF3758}" srcOrd="0" destOrd="0" parTransId="{7F7E6938-F1D1-427D-BDB3-006BC9FECB35}" sibTransId="{3F7185B1-7B4B-462D-A872-45182B1FA262}"/>
    <dgm:cxn modelId="{CEE13CCF-41F0-49B8-9C93-18E1972CD7F4}" type="presParOf" srcId="{E1489711-23A6-4116-85B2-835DA91E541A}" destId="{3AA935D4-FA73-4C3C-8232-B03A219D61FB}" srcOrd="0" destOrd="0" presId="urn:microsoft.com/office/officeart/2018/2/layout/IconVerticalSolidList"/>
    <dgm:cxn modelId="{5BDA1B3F-DF4F-4483-BA58-BD2EE23058EE}" type="presParOf" srcId="{3AA935D4-FA73-4C3C-8232-B03A219D61FB}" destId="{D7B987AE-B796-4DBC-A9DE-B5FEAB629F3C}" srcOrd="0" destOrd="0" presId="urn:microsoft.com/office/officeart/2018/2/layout/IconVerticalSolidList"/>
    <dgm:cxn modelId="{31764983-BAFA-4074-86E2-166607CBCB7C}" type="presParOf" srcId="{3AA935D4-FA73-4C3C-8232-B03A219D61FB}" destId="{21CB2D73-E3AE-4114-ADCD-B3253D86BDCF}" srcOrd="1" destOrd="0" presId="urn:microsoft.com/office/officeart/2018/2/layout/IconVerticalSolidList"/>
    <dgm:cxn modelId="{DE918D6C-E693-4497-B1B9-BA6E1C8E50DE}" type="presParOf" srcId="{3AA935D4-FA73-4C3C-8232-B03A219D61FB}" destId="{CB3E3E9D-A1C3-4843-880C-4691A772F7BA}" srcOrd="2" destOrd="0" presId="urn:microsoft.com/office/officeart/2018/2/layout/IconVerticalSolidList"/>
    <dgm:cxn modelId="{0B6C024F-CF92-45C5-A52D-38557E770595}" type="presParOf" srcId="{3AA935D4-FA73-4C3C-8232-B03A219D61FB}" destId="{66F266B6-51D9-4853-BDD0-4F831BD8AA5C}" srcOrd="3" destOrd="0" presId="urn:microsoft.com/office/officeart/2018/2/layout/IconVerticalSolidList"/>
    <dgm:cxn modelId="{749AE42E-76CF-43DE-88EA-E9AAFD86AD42}" type="presParOf" srcId="{E1489711-23A6-4116-85B2-835DA91E541A}" destId="{38CC3B99-6FCE-468D-B442-8476B80314DD}" srcOrd="1" destOrd="0" presId="urn:microsoft.com/office/officeart/2018/2/layout/IconVerticalSolidList"/>
    <dgm:cxn modelId="{45D426D8-A2C6-4FF4-A0FD-E33893939E28}" type="presParOf" srcId="{E1489711-23A6-4116-85B2-835DA91E541A}" destId="{47C02DCE-149D-4737-9F81-36AA685E7BE3}" srcOrd="2" destOrd="0" presId="urn:microsoft.com/office/officeart/2018/2/layout/IconVerticalSolidList"/>
    <dgm:cxn modelId="{E1DB97DF-FD0D-4058-8292-7B014888EC2F}" type="presParOf" srcId="{47C02DCE-149D-4737-9F81-36AA685E7BE3}" destId="{D1811367-9C0B-4A86-AD4E-AFD48B127747}" srcOrd="0" destOrd="0" presId="urn:microsoft.com/office/officeart/2018/2/layout/IconVerticalSolidList"/>
    <dgm:cxn modelId="{01AC98C7-2F28-48C3-8D05-E2CE3BE16BF8}" type="presParOf" srcId="{47C02DCE-149D-4737-9F81-36AA685E7BE3}" destId="{D60DDE7C-00C1-4162-B06C-AEA360D7FC40}" srcOrd="1" destOrd="0" presId="urn:microsoft.com/office/officeart/2018/2/layout/IconVerticalSolidList"/>
    <dgm:cxn modelId="{F368681D-D03C-434A-8E9F-A3E70B903A0B}" type="presParOf" srcId="{47C02DCE-149D-4737-9F81-36AA685E7BE3}" destId="{C9D0456A-6240-40B1-A117-EB2E44B06C1A}" srcOrd="2" destOrd="0" presId="urn:microsoft.com/office/officeart/2018/2/layout/IconVerticalSolidList"/>
    <dgm:cxn modelId="{CFF50FE5-B74A-4885-B84C-B7CCE2E1AE98}" type="presParOf" srcId="{47C02DCE-149D-4737-9F81-36AA685E7BE3}" destId="{81269DFF-4A93-4163-9F5E-C19BBD200D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F581FA-FFA2-4474-8D7D-33649130E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A5933C-67F7-43EE-8868-9950BE139912}">
      <dgm:prSet/>
      <dgm:spPr/>
      <dgm:t>
        <a:bodyPr/>
        <a:lstStyle/>
        <a:p>
          <a:r>
            <a:rPr lang="en-US" b="1"/>
            <a:t>Admin</a:t>
          </a:r>
          <a:r>
            <a:rPr lang="en-US"/>
            <a:t>: </a:t>
          </a:r>
        </a:p>
      </dgm:t>
    </dgm:pt>
    <dgm:pt modelId="{0668781F-C561-46CA-8CC7-B5B10AD7217B}" type="parTrans" cxnId="{BB1E96C4-04DC-48FF-B182-921F804B939F}">
      <dgm:prSet/>
      <dgm:spPr/>
      <dgm:t>
        <a:bodyPr/>
        <a:lstStyle/>
        <a:p>
          <a:endParaRPr lang="en-US"/>
        </a:p>
      </dgm:t>
    </dgm:pt>
    <dgm:pt modelId="{40447208-DCFA-43BE-8B9D-C14CC245CF61}" type="sibTrans" cxnId="{BB1E96C4-04DC-48FF-B182-921F804B939F}">
      <dgm:prSet/>
      <dgm:spPr/>
      <dgm:t>
        <a:bodyPr/>
        <a:lstStyle/>
        <a:p>
          <a:endParaRPr lang="en-US"/>
        </a:p>
      </dgm:t>
    </dgm:pt>
    <dgm:pt modelId="{F825A595-AAC8-493E-BA3A-D07ACD22E2A4}">
      <dgm:prSet/>
      <dgm:spPr/>
      <dgm:t>
        <a:bodyPr/>
        <a:lstStyle/>
        <a:p>
          <a:r>
            <a:rPr lang="en-US"/>
            <a:t>Gestionarea informatiilor</a:t>
          </a:r>
        </a:p>
      </dgm:t>
    </dgm:pt>
    <dgm:pt modelId="{A7C2B890-6266-442A-A3A6-89DF15732353}" type="parTrans" cxnId="{2D19DC2C-64DB-4CDF-8CE9-0350639D1654}">
      <dgm:prSet/>
      <dgm:spPr/>
      <dgm:t>
        <a:bodyPr/>
        <a:lstStyle/>
        <a:p>
          <a:endParaRPr lang="en-US"/>
        </a:p>
      </dgm:t>
    </dgm:pt>
    <dgm:pt modelId="{502BCC1A-B7F3-4DFF-8508-77C33D85FF1A}" type="sibTrans" cxnId="{2D19DC2C-64DB-4CDF-8CE9-0350639D1654}">
      <dgm:prSet/>
      <dgm:spPr/>
      <dgm:t>
        <a:bodyPr/>
        <a:lstStyle/>
        <a:p>
          <a:endParaRPr lang="en-US"/>
        </a:p>
      </dgm:t>
    </dgm:pt>
    <dgm:pt modelId="{15DE654E-856C-4ECB-BB78-8AE87093208E}">
      <dgm:prSet/>
      <dgm:spPr/>
      <dgm:t>
        <a:bodyPr/>
        <a:lstStyle/>
        <a:p>
          <a:r>
            <a:rPr lang="en-US" b="1"/>
            <a:t>Management</a:t>
          </a:r>
          <a:r>
            <a:rPr lang="en-US"/>
            <a:t>: </a:t>
          </a:r>
        </a:p>
      </dgm:t>
    </dgm:pt>
    <dgm:pt modelId="{30F9E290-DF56-48EB-909B-B049EE2E4B5A}" type="parTrans" cxnId="{22F93663-DE8C-4B6A-A9D1-1CA48DFE7E24}">
      <dgm:prSet/>
      <dgm:spPr/>
      <dgm:t>
        <a:bodyPr/>
        <a:lstStyle/>
        <a:p>
          <a:endParaRPr lang="en-US"/>
        </a:p>
      </dgm:t>
    </dgm:pt>
    <dgm:pt modelId="{8C80CA17-4BE0-4AAD-8699-93D7DEC598FE}" type="sibTrans" cxnId="{22F93663-DE8C-4B6A-A9D1-1CA48DFE7E24}">
      <dgm:prSet/>
      <dgm:spPr/>
      <dgm:t>
        <a:bodyPr/>
        <a:lstStyle/>
        <a:p>
          <a:endParaRPr lang="en-US"/>
        </a:p>
      </dgm:t>
    </dgm:pt>
    <dgm:pt modelId="{04EA32D4-047C-4DFA-800C-B9831A73453A}">
      <dgm:prSet/>
      <dgm:spPr/>
      <dgm:t>
        <a:bodyPr/>
        <a:lstStyle/>
        <a:p>
          <a:r>
            <a:rPr lang="en-US"/>
            <a:t>Aprobarea cererilor angajatiilor</a:t>
          </a:r>
        </a:p>
      </dgm:t>
    </dgm:pt>
    <dgm:pt modelId="{2D230DEF-DC64-40C2-BCC2-340BCF5F2609}" type="parTrans" cxnId="{FA038B08-1E3E-4637-9B51-F8D3DDB9ECDF}">
      <dgm:prSet/>
      <dgm:spPr/>
      <dgm:t>
        <a:bodyPr/>
        <a:lstStyle/>
        <a:p>
          <a:endParaRPr lang="en-US"/>
        </a:p>
      </dgm:t>
    </dgm:pt>
    <dgm:pt modelId="{FFF7DB25-A0E2-49E3-A50A-D4597C647CB7}" type="sibTrans" cxnId="{FA038B08-1E3E-4637-9B51-F8D3DDB9ECDF}">
      <dgm:prSet/>
      <dgm:spPr/>
      <dgm:t>
        <a:bodyPr/>
        <a:lstStyle/>
        <a:p>
          <a:endParaRPr lang="en-US"/>
        </a:p>
      </dgm:t>
    </dgm:pt>
    <dgm:pt modelId="{B2974A56-CF76-4E4C-9130-3B8A149EDD0E}">
      <dgm:prSet/>
      <dgm:spPr/>
      <dgm:t>
        <a:bodyPr/>
        <a:lstStyle/>
        <a:p>
          <a:r>
            <a:rPr lang="en-US"/>
            <a:t>Vizualizare cereri anterioare</a:t>
          </a:r>
        </a:p>
      </dgm:t>
    </dgm:pt>
    <dgm:pt modelId="{66B217C2-ABEC-49CB-A4B9-7F34E12838D2}" type="parTrans" cxnId="{D0476643-C09A-4C6A-BD58-B2EEFC7BCD76}">
      <dgm:prSet/>
      <dgm:spPr/>
      <dgm:t>
        <a:bodyPr/>
        <a:lstStyle/>
        <a:p>
          <a:endParaRPr lang="en-US"/>
        </a:p>
      </dgm:t>
    </dgm:pt>
    <dgm:pt modelId="{3BD9AC7D-4653-4B90-8C7F-C4C93D4A8FF1}" type="sibTrans" cxnId="{D0476643-C09A-4C6A-BD58-B2EEFC7BCD76}">
      <dgm:prSet/>
      <dgm:spPr/>
      <dgm:t>
        <a:bodyPr/>
        <a:lstStyle/>
        <a:p>
          <a:endParaRPr lang="en-US"/>
        </a:p>
      </dgm:t>
    </dgm:pt>
    <dgm:pt modelId="{855F08F4-B56D-4EAE-8908-BA6208D6FE3B}">
      <dgm:prSet/>
      <dgm:spPr/>
      <dgm:t>
        <a:bodyPr/>
        <a:lstStyle/>
        <a:p>
          <a:r>
            <a:rPr lang="en-US" b="1"/>
            <a:t>Worker</a:t>
          </a:r>
          <a:r>
            <a:rPr lang="en-US"/>
            <a:t>: </a:t>
          </a:r>
        </a:p>
      </dgm:t>
    </dgm:pt>
    <dgm:pt modelId="{F6FE8FA4-48A0-4CD3-9C94-3639A8A5B7F7}" type="parTrans" cxnId="{C408A16E-7409-4BF4-A31A-B06AB164D4D8}">
      <dgm:prSet/>
      <dgm:spPr/>
      <dgm:t>
        <a:bodyPr/>
        <a:lstStyle/>
        <a:p>
          <a:endParaRPr lang="en-US"/>
        </a:p>
      </dgm:t>
    </dgm:pt>
    <dgm:pt modelId="{1C17DAE9-0F3B-4022-A182-10FF401AC1DA}" type="sibTrans" cxnId="{C408A16E-7409-4BF4-A31A-B06AB164D4D8}">
      <dgm:prSet/>
      <dgm:spPr/>
      <dgm:t>
        <a:bodyPr/>
        <a:lstStyle/>
        <a:p>
          <a:endParaRPr lang="en-US"/>
        </a:p>
      </dgm:t>
    </dgm:pt>
    <dgm:pt modelId="{DA4AA76D-59FE-49A7-A92F-5E7942F5A089}">
      <dgm:prSet/>
      <dgm:spPr/>
      <dgm:t>
        <a:bodyPr/>
        <a:lstStyle/>
        <a:p>
          <a:r>
            <a:rPr lang="en-US"/>
            <a:t>Creare cererii </a:t>
          </a:r>
        </a:p>
      </dgm:t>
    </dgm:pt>
    <dgm:pt modelId="{71CBEB69-6218-40BF-AC92-BDCB7EC97EDE}" type="parTrans" cxnId="{A9FD9FBD-0BDC-4C8C-9A6F-A4DBFEE32AB0}">
      <dgm:prSet/>
      <dgm:spPr/>
      <dgm:t>
        <a:bodyPr/>
        <a:lstStyle/>
        <a:p>
          <a:endParaRPr lang="en-US"/>
        </a:p>
      </dgm:t>
    </dgm:pt>
    <dgm:pt modelId="{73850ADB-5842-499E-A671-6DCCA1717734}" type="sibTrans" cxnId="{A9FD9FBD-0BDC-4C8C-9A6F-A4DBFEE32AB0}">
      <dgm:prSet/>
      <dgm:spPr/>
      <dgm:t>
        <a:bodyPr/>
        <a:lstStyle/>
        <a:p>
          <a:endParaRPr lang="en-US"/>
        </a:p>
      </dgm:t>
    </dgm:pt>
    <dgm:pt modelId="{0CA7E81F-7EC9-4413-9FEB-291812AC09EB}">
      <dgm:prSet/>
      <dgm:spPr/>
      <dgm:t>
        <a:bodyPr/>
        <a:lstStyle/>
        <a:p>
          <a:r>
            <a:rPr lang="en-US"/>
            <a:t>Vizualizare cereri anterioare si statusul acestora</a:t>
          </a:r>
        </a:p>
      </dgm:t>
    </dgm:pt>
    <dgm:pt modelId="{00BC6C74-F9FD-489F-A26C-EAE5DD18D06F}" type="parTrans" cxnId="{5A0F7CEC-D498-471C-A3B2-F20E392AA5CC}">
      <dgm:prSet/>
      <dgm:spPr/>
      <dgm:t>
        <a:bodyPr/>
        <a:lstStyle/>
        <a:p>
          <a:endParaRPr lang="en-US"/>
        </a:p>
      </dgm:t>
    </dgm:pt>
    <dgm:pt modelId="{88947AE3-FE8E-4A7C-A8B1-F62971846459}" type="sibTrans" cxnId="{5A0F7CEC-D498-471C-A3B2-F20E392AA5CC}">
      <dgm:prSet/>
      <dgm:spPr/>
      <dgm:t>
        <a:bodyPr/>
        <a:lstStyle/>
        <a:p>
          <a:endParaRPr lang="en-US"/>
        </a:p>
      </dgm:t>
    </dgm:pt>
    <dgm:pt modelId="{8A45AB43-CEFF-4304-839C-74C2212A54F8}">
      <dgm:prSet/>
      <dgm:spPr/>
      <dgm:t>
        <a:bodyPr/>
        <a:lstStyle/>
        <a:p>
          <a:r>
            <a:rPr lang="en-US" b="1"/>
            <a:t>Staff</a:t>
          </a:r>
          <a:r>
            <a:rPr lang="en-US"/>
            <a:t>: </a:t>
          </a:r>
        </a:p>
      </dgm:t>
    </dgm:pt>
    <dgm:pt modelId="{16E76469-1C47-4CAB-A6C8-C8BB917EC0F0}" type="parTrans" cxnId="{75E7BC23-68D1-49B0-92B1-D510B0BA2E0F}">
      <dgm:prSet/>
      <dgm:spPr/>
      <dgm:t>
        <a:bodyPr/>
        <a:lstStyle/>
        <a:p>
          <a:endParaRPr lang="en-US"/>
        </a:p>
      </dgm:t>
    </dgm:pt>
    <dgm:pt modelId="{A392E21C-7BDD-4D47-A8E6-41437BE350AC}" type="sibTrans" cxnId="{75E7BC23-68D1-49B0-92B1-D510B0BA2E0F}">
      <dgm:prSet/>
      <dgm:spPr/>
      <dgm:t>
        <a:bodyPr/>
        <a:lstStyle/>
        <a:p>
          <a:endParaRPr lang="en-US"/>
        </a:p>
      </dgm:t>
    </dgm:pt>
    <dgm:pt modelId="{C0F65C66-CE15-48B1-BC25-5CB078AA4837}">
      <dgm:prSet/>
      <dgm:spPr/>
      <dgm:t>
        <a:bodyPr/>
        <a:lstStyle/>
        <a:p>
          <a:r>
            <a:rPr lang="en-US"/>
            <a:t>Distribuirea echipamentelor pe baza cererilor aprobate</a:t>
          </a:r>
        </a:p>
      </dgm:t>
    </dgm:pt>
    <dgm:pt modelId="{36656674-D7C4-4106-AC5C-680D96E75361}" type="parTrans" cxnId="{E5F95CFA-E701-4691-833A-3A5B443EC8A6}">
      <dgm:prSet/>
      <dgm:spPr/>
      <dgm:t>
        <a:bodyPr/>
        <a:lstStyle/>
        <a:p>
          <a:endParaRPr lang="en-US"/>
        </a:p>
      </dgm:t>
    </dgm:pt>
    <dgm:pt modelId="{A6568240-5DE4-46F0-AB51-80CB66BADF9C}" type="sibTrans" cxnId="{E5F95CFA-E701-4691-833A-3A5B443EC8A6}">
      <dgm:prSet/>
      <dgm:spPr/>
      <dgm:t>
        <a:bodyPr/>
        <a:lstStyle/>
        <a:p>
          <a:endParaRPr lang="en-US"/>
        </a:p>
      </dgm:t>
    </dgm:pt>
    <dgm:pt modelId="{2C106C5E-5F58-476F-9818-4548830D8D7F}" type="pres">
      <dgm:prSet presAssocID="{24F581FA-FFA2-4474-8D7D-33649130EADD}" presName="linear" presStyleCnt="0">
        <dgm:presLayoutVars>
          <dgm:animLvl val="lvl"/>
          <dgm:resizeHandles val="exact"/>
        </dgm:presLayoutVars>
      </dgm:prSet>
      <dgm:spPr/>
    </dgm:pt>
    <dgm:pt modelId="{0203D867-3FC4-4A6F-BE91-44CD4707ABFF}" type="pres">
      <dgm:prSet presAssocID="{17A5933C-67F7-43EE-8868-9950BE1399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CEB6B38-9F9B-4173-B034-80DEFA323A35}" type="pres">
      <dgm:prSet presAssocID="{17A5933C-67F7-43EE-8868-9950BE139912}" presName="childText" presStyleLbl="revTx" presStyleIdx="0" presStyleCnt="4">
        <dgm:presLayoutVars>
          <dgm:bulletEnabled val="1"/>
        </dgm:presLayoutVars>
      </dgm:prSet>
      <dgm:spPr/>
    </dgm:pt>
    <dgm:pt modelId="{2A2482E7-5F44-4F59-A436-04C7265742D4}" type="pres">
      <dgm:prSet presAssocID="{15DE654E-856C-4ECB-BB78-8AE87093208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86FCD07-B643-4C5A-88A9-884F9496A382}" type="pres">
      <dgm:prSet presAssocID="{15DE654E-856C-4ECB-BB78-8AE87093208E}" presName="childText" presStyleLbl="revTx" presStyleIdx="1" presStyleCnt="4">
        <dgm:presLayoutVars>
          <dgm:bulletEnabled val="1"/>
        </dgm:presLayoutVars>
      </dgm:prSet>
      <dgm:spPr/>
    </dgm:pt>
    <dgm:pt modelId="{55FA5D17-0D48-4AB8-BEEA-65F9DE6A7409}" type="pres">
      <dgm:prSet presAssocID="{855F08F4-B56D-4EAE-8908-BA6208D6FE3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4A3633-89AA-47EA-8181-C32C717A02BB}" type="pres">
      <dgm:prSet presAssocID="{855F08F4-B56D-4EAE-8908-BA6208D6FE3B}" presName="childText" presStyleLbl="revTx" presStyleIdx="2" presStyleCnt="4">
        <dgm:presLayoutVars>
          <dgm:bulletEnabled val="1"/>
        </dgm:presLayoutVars>
      </dgm:prSet>
      <dgm:spPr/>
    </dgm:pt>
    <dgm:pt modelId="{0CFE13F1-38A3-46B8-9FAF-9433AE8CD2F2}" type="pres">
      <dgm:prSet presAssocID="{8A45AB43-CEFF-4304-839C-74C2212A54F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79F2654-4F3C-4FE2-99DC-89C2DF94CC03}" type="pres">
      <dgm:prSet presAssocID="{8A45AB43-CEFF-4304-839C-74C2212A54F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A038B08-1E3E-4637-9B51-F8D3DDB9ECDF}" srcId="{15DE654E-856C-4ECB-BB78-8AE87093208E}" destId="{04EA32D4-047C-4DFA-800C-B9831A73453A}" srcOrd="0" destOrd="0" parTransId="{2D230DEF-DC64-40C2-BCC2-340BCF5F2609}" sibTransId="{FFF7DB25-A0E2-49E3-A50A-D4597C647CB7}"/>
    <dgm:cxn modelId="{883BEA16-DD95-4748-A202-6ECA6D894E16}" type="presOf" srcId="{04EA32D4-047C-4DFA-800C-B9831A73453A}" destId="{A86FCD07-B643-4C5A-88A9-884F9496A382}" srcOrd="0" destOrd="0" presId="urn:microsoft.com/office/officeart/2005/8/layout/vList2"/>
    <dgm:cxn modelId="{75E7BC23-68D1-49B0-92B1-D510B0BA2E0F}" srcId="{24F581FA-FFA2-4474-8D7D-33649130EADD}" destId="{8A45AB43-CEFF-4304-839C-74C2212A54F8}" srcOrd="3" destOrd="0" parTransId="{16E76469-1C47-4CAB-A6C8-C8BB917EC0F0}" sibTransId="{A392E21C-7BDD-4D47-A8E6-41437BE350AC}"/>
    <dgm:cxn modelId="{2D19DC2C-64DB-4CDF-8CE9-0350639D1654}" srcId="{17A5933C-67F7-43EE-8868-9950BE139912}" destId="{F825A595-AAC8-493E-BA3A-D07ACD22E2A4}" srcOrd="0" destOrd="0" parTransId="{A7C2B890-6266-442A-A3A6-89DF15732353}" sibTransId="{502BCC1A-B7F3-4DFF-8508-77C33D85FF1A}"/>
    <dgm:cxn modelId="{EB987532-C00A-4085-95C6-46C711EE907D}" type="presOf" srcId="{17A5933C-67F7-43EE-8868-9950BE139912}" destId="{0203D867-3FC4-4A6F-BE91-44CD4707ABFF}" srcOrd="0" destOrd="0" presId="urn:microsoft.com/office/officeart/2005/8/layout/vList2"/>
    <dgm:cxn modelId="{22F93663-DE8C-4B6A-A9D1-1CA48DFE7E24}" srcId="{24F581FA-FFA2-4474-8D7D-33649130EADD}" destId="{15DE654E-856C-4ECB-BB78-8AE87093208E}" srcOrd="1" destOrd="0" parTransId="{30F9E290-DF56-48EB-909B-B049EE2E4B5A}" sibTransId="{8C80CA17-4BE0-4AAD-8699-93D7DEC598FE}"/>
    <dgm:cxn modelId="{D0476643-C09A-4C6A-BD58-B2EEFC7BCD76}" srcId="{15DE654E-856C-4ECB-BB78-8AE87093208E}" destId="{B2974A56-CF76-4E4C-9130-3B8A149EDD0E}" srcOrd="1" destOrd="0" parTransId="{66B217C2-ABEC-49CB-A4B9-7F34E12838D2}" sibTransId="{3BD9AC7D-4653-4B90-8C7F-C4C93D4A8FF1}"/>
    <dgm:cxn modelId="{1AF2A366-2EE9-4B45-80A9-B9C692D2C2BD}" type="presOf" srcId="{B2974A56-CF76-4E4C-9130-3B8A149EDD0E}" destId="{A86FCD07-B643-4C5A-88A9-884F9496A382}" srcOrd="0" destOrd="1" presId="urn:microsoft.com/office/officeart/2005/8/layout/vList2"/>
    <dgm:cxn modelId="{C408A16E-7409-4BF4-A31A-B06AB164D4D8}" srcId="{24F581FA-FFA2-4474-8D7D-33649130EADD}" destId="{855F08F4-B56D-4EAE-8908-BA6208D6FE3B}" srcOrd="2" destOrd="0" parTransId="{F6FE8FA4-48A0-4CD3-9C94-3639A8A5B7F7}" sibTransId="{1C17DAE9-0F3B-4022-A182-10FF401AC1DA}"/>
    <dgm:cxn modelId="{4F963087-8776-4F47-9CC5-93E2E175E701}" type="presOf" srcId="{0CA7E81F-7EC9-4413-9FEB-291812AC09EB}" destId="{A64A3633-89AA-47EA-8181-C32C717A02BB}" srcOrd="0" destOrd="1" presId="urn:microsoft.com/office/officeart/2005/8/layout/vList2"/>
    <dgm:cxn modelId="{64058B88-4074-448D-A68F-75DB994CBE27}" type="presOf" srcId="{8A45AB43-CEFF-4304-839C-74C2212A54F8}" destId="{0CFE13F1-38A3-46B8-9FAF-9433AE8CD2F2}" srcOrd="0" destOrd="0" presId="urn:microsoft.com/office/officeart/2005/8/layout/vList2"/>
    <dgm:cxn modelId="{5950738D-245A-4E76-B230-E1E33B14A04B}" type="presOf" srcId="{C0F65C66-CE15-48B1-BC25-5CB078AA4837}" destId="{F79F2654-4F3C-4FE2-99DC-89C2DF94CC03}" srcOrd="0" destOrd="0" presId="urn:microsoft.com/office/officeart/2005/8/layout/vList2"/>
    <dgm:cxn modelId="{7339719F-C3D4-48F2-89A2-7B1BD529EF2B}" type="presOf" srcId="{24F581FA-FFA2-4474-8D7D-33649130EADD}" destId="{2C106C5E-5F58-476F-9818-4548830D8D7F}" srcOrd="0" destOrd="0" presId="urn:microsoft.com/office/officeart/2005/8/layout/vList2"/>
    <dgm:cxn modelId="{EB34A3B4-5122-4D89-B30C-D3E9A59398D2}" type="presOf" srcId="{F825A595-AAC8-493E-BA3A-D07ACD22E2A4}" destId="{DCEB6B38-9F9B-4173-B034-80DEFA323A35}" srcOrd="0" destOrd="0" presId="urn:microsoft.com/office/officeart/2005/8/layout/vList2"/>
    <dgm:cxn modelId="{A9FD9FBD-0BDC-4C8C-9A6F-A4DBFEE32AB0}" srcId="{855F08F4-B56D-4EAE-8908-BA6208D6FE3B}" destId="{DA4AA76D-59FE-49A7-A92F-5E7942F5A089}" srcOrd="0" destOrd="0" parTransId="{71CBEB69-6218-40BF-AC92-BDCB7EC97EDE}" sibTransId="{73850ADB-5842-499E-A671-6DCCA1717734}"/>
    <dgm:cxn modelId="{359142C3-E523-4776-8F3A-056941D7A166}" type="presOf" srcId="{DA4AA76D-59FE-49A7-A92F-5E7942F5A089}" destId="{A64A3633-89AA-47EA-8181-C32C717A02BB}" srcOrd="0" destOrd="0" presId="urn:microsoft.com/office/officeart/2005/8/layout/vList2"/>
    <dgm:cxn modelId="{BB1E96C4-04DC-48FF-B182-921F804B939F}" srcId="{24F581FA-FFA2-4474-8D7D-33649130EADD}" destId="{17A5933C-67F7-43EE-8868-9950BE139912}" srcOrd="0" destOrd="0" parTransId="{0668781F-C561-46CA-8CC7-B5B10AD7217B}" sibTransId="{40447208-DCFA-43BE-8B9D-C14CC245CF61}"/>
    <dgm:cxn modelId="{7E634EDB-92F2-4B8D-ADDF-49F34C5E7E66}" type="presOf" srcId="{855F08F4-B56D-4EAE-8908-BA6208D6FE3B}" destId="{55FA5D17-0D48-4AB8-BEEA-65F9DE6A7409}" srcOrd="0" destOrd="0" presId="urn:microsoft.com/office/officeart/2005/8/layout/vList2"/>
    <dgm:cxn modelId="{C00C17EC-7A09-47EC-99A8-0E41664B39B7}" type="presOf" srcId="{15DE654E-856C-4ECB-BB78-8AE87093208E}" destId="{2A2482E7-5F44-4F59-A436-04C7265742D4}" srcOrd="0" destOrd="0" presId="urn:microsoft.com/office/officeart/2005/8/layout/vList2"/>
    <dgm:cxn modelId="{5A0F7CEC-D498-471C-A3B2-F20E392AA5CC}" srcId="{855F08F4-B56D-4EAE-8908-BA6208D6FE3B}" destId="{0CA7E81F-7EC9-4413-9FEB-291812AC09EB}" srcOrd="1" destOrd="0" parTransId="{00BC6C74-F9FD-489F-A26C-EAE5DD18D06F}" sibTransId="{88947AE3-FE8E-4A7C-A8B1-F62971846459}"/>
    <dgm:cxn modelId="{E5F95CFA-E701-4691-833A-3A5B443EC8A6}" srcId="{8A45AB43-CEFF-4304-839C-74C2212A54F8}" destId="{C0F65C66-CE15-48B1-BC25-5CB078AA4837}" srcOrd="0" destOrd="0" parTransId="{36656674-D7C4-4106-AC5C-680D96E75361}" sibTransId="{A6568240-5DE4-46F0-AB51-80CB66BADF9C}"/>
    <dgm:cxn modelId="{333299CE-D58C-4FBE-9FC2-EF2F77E7333C}" type="presParOf" srcId="{2C106C5E-5F58-476F-9818-4548830D8D7F}" destId="{0203D867-3FC4-4A6F-BE91-44CD4707ABFF}" srcOrd="0" destOrd="0" presId="urn:microsoft.com/office/officeart/2005/8/layout/vList2"/>
    <dgm:cxn modelId="{71E16031-F660-456C-927B-260657EC4BFE}" type="presParOf" srcId="{2C106C5E-5F58-476F-9818-4548830D8D7F}" destId="{DCEB6B38-9F9B-4173-B034-80DEFA323A35}" srcOrd="1" destOrd="0" presId="urn:microsoft.com/office/officeart/2005/8/layout/vList2"/>
    <dgm:cxn modelId="{58C2A7D8-5926-4C25-8DFC-153C0049F6B8}" type="presParOf" srcId="{2C106C5E-5F58-476F-9818-4548830D8D7F}" destId="{2A2482E7-5F44-4F59-A436-04C7265742D4}" srcOrd="2" destOrd="0" presId="urn:microsoft.com/office/officeart/2005/8/layout/vList2"/>
    <dgm:cxn modelId="{05932F58-E143-4219-B4DD-93F3C036730B}" type="presParOf" srcId="{2C106C5E-5F58-476F-9818-4548830D8D7F}" destId="{A86FCD07-B643-4C5A-88A9-884F9496A382}" srcOrd="3" destOrd="0" presId="urn:microsoft.com/office/officeart/2005/8/layout/vList2"/>
    <dgm:cxn modelId="{35CAE0F9-0972-4BD4-AEAE-63DC35C9B76F}" type="presParOf" srcId="{2C106C5E-5F58-476F-9818-4548830D8D7F}" destId="{55FA5D17-0D48-4AB8-BEEA-65F9DE6A7409}" srcOrd="4" destOrd="0" presId="urn:microsoft.com/office/officeart/2005/8/layout/vList2"/>
    <dgm:cxn modelId="{770A498C-5D4B-4854-936E-7533A0A6160A}" type="presParOf" srcId="{2C106C5E-5F58-476F-9818-4548830D8D7F}" destId="{A64A3633-89AA-47EA-8181-C32C717A02BB}" srcOrd="5" destOrd="0" presId="urn:microsoft.com/office/officeart/2005/8/layout/vList2"/>
    <dgm:cxn modelId="{DB2426BB-0506-4FB7-9C54-C6A447974C70}" type="presParOf" srcId="{2C106C5E-5F58-476F-9818-4548830D8D7F}" destId="{0CFE13F1-38A3-46B8-9FAF-9433AE8CD2F2}" srcOrd="6" destOrd="0" presId="urn:microsoft.com/office/officeart/2005/8/layout/vList2"/>
    <dgm:cxn modelId="{EBF6582A-7638-4BBC-BFF5-99DC0E5A5EFE}" type="presParOf" srcId="{2C106C5E-5F58-476F-9818-4548830D8D7F}" destId="{F79F2654-4F3C-4FE2-99DC-89C2DF94CC0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BB4411-C837-4E0E-9BA7-1EFDB518D997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FCC1E5E-989D-4939-B678-86F338194382}">
      <dgm:prSet/>
      <dgm:spPr/>
      <dgm:t>
        <a:bodyPr/>
        <a:lstStyle/>
        <a:p>
          <a:pPr algn="ctr"/>
          <a:r>
            <a:rPr lang="en-US" dirty="0" err="1"/>
            <a:t>Trasabilitatea</a:t>
          </a:r>
          <a:r>
            <a:rPr lang="en-US" dirty="0"/>
            <a:t> </a:t>
          </a:r>
          <a:r>
            <a:rPr lang="en-US" dirty="0" err="1"/>
            <a:t>echipamentelor</a:t>
          </a:r>
          <a:r>
            <a:rPr lang="en-US" dirty="0"/>
            <a:t> de </a:t>
          </a:r>
          <a:r>
            <a:rPr lang="en-US" dirty="0" err="1"/>
            <a:t>protecție</a:t>
          </a:r>
          <a:endParaRPr lang="en-US" dirty="0"/>
        </a:p>
      </dgm:t>
    </dgm:pt>
    <dgm:pt modelId="{CAF2E4EF-75D3-4985-8614-F2707A21537B}" type="parTrans" cxnId="{3EEC7EAA-88DC-4EA5-896C-743C06572737}">
      <dgm:prSet/>
      <dgm:spPr/>
      <dgm:t>
        <a:bodyPr/>
        <a:lstStyle/>
        <a:p>
          <a:endParaRPr lang="en-US"/>
        </a:p>
      </dgm:t>
    </dgm:pt>
    <dgm:pt modelId="{441FEAA8-39E5-4044-88DC-E33C255FFCA7}" type="sibTrans" cxnId="{3EEC7EAA-88DC-4EA5-896C-743C0657273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4E69EC1-9174-4905-A04A-23B213A9AB21}">
      <dgm:prSet/>
      <dgm:spPr/>
      <dgm:t>
        <a:bodyPr/>
        <a:lstStyle/>
        <a:p>
          <a:pPr algn="ctr"/>
          <a:r>
            <a:rPr lang="en-US" dirty="0" err="1"/>
            <a:t>Urmărirea</a:t>
          </a:r>
          <a:r>
            <a:rPr lang="en-US" dirty="0"/>
            <a:t> </a:t>
          </a:r>
          <a:r>
            <a:rPr lang="en-US" dirty="0" err="1"/>
            <a:t>eficientă</a:t>
          </a:r>
          <a:r>
            <a:rPr lang="en-US" dirty="0"/>
            <a:t> </a:t>
          </a:r>
          <a:r>
            <a:rPr lang="en-US" dirty="0" err="1"/>
            <a:t>și</a:t>
          </a:r>
          <a:r>
            <a:rPr lang="en-US" dirty="0"/>
            <a:t> </a:t>
          </a:r>
          <a:r>
            <a:rPr lang="en-US" dirty="0" err="1"/>
            <a:t>gestionarea</a:t>
          </a:r>
          <a:r>
            <a:rPr lang="en-US" dirty="0"/>
            <a:t> </a:t>
          </a:r>
          <a:r>
            <a:rPr lang="en-US" dirty="0" err="1"/>
            <a:t>inventarului</a:t>
          </a:r>
          <a:endParaRPr lang="en-US" dirty="0"/>
        </a:p>
      </dgm:t>
    </dgm:pt>
    <dgm:pt modelId="{BD187EA3-5908-4EE4-9A66-2AA7DA3E7D8C}" type="parTrans" cxnId="{6B4B8088-0C90-455D-B13A-30ECD60B4471}">
      <dgm:prSet/>
      <dgm:spPr/>
      <dgm:t>
        <a:bodyPr/>
        <a:lstStyle/>
        <a:p>
          <a:endParaRPr lang="en-US"/>
        </a:p>
      </dgm:t>
    </dgm:pt>
    <dgm:pt modelId="{63A996A6-A9FC-4225-B79B-545C105F1B9C}" type="sibTrans" cxnId="{6B4B8088-0C90-455D-B13A-30ECD60B447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7EF3E9D-AB99-477E-8C5C-9E135A47EE10}">
      <dgm:prSet/>
      <dgm:spPr/>
      <dgm:t>
        <a:bodyPr/>
        <a:lstStyle/>
        <a:p>
          <a:pPr algn="ctr"/>
          <a:r>
            <a:rPr lang="en-US" dirty="0" err="1"/>
            <a:t>Interfață</a:t>
          </a:r>
          <a:r>
            <a:rPr lang="en-US" dirty="0"/>
            <a:t> </a:t>
          </a:r>
          <a:r>
            <a:rPr lang="en-US" dirty="0" err="1"/>
            <a:t>prietenoasă</a:t>
          </a:r>
          <a:r>
            <a:rPr lang="en-US" dirty="0"/>
            <a:t> </a:t>
          </a:r>
          <a:r>
            <a:rPr lang="en-US" dirty="0" err="1"/>
            <a:t>pentru</a:t>
          </a:r>
          <a:r>
            <a:rPr lang="en-US" dirty="0"/>
            <a:t> </a:t>
          </a:r>
          <a:r>
            <a:rPr lang="en-US" dirty="0" err="1"/>
            <a:t>toate</a:t>
          </a:r>
          <a:r>
            <a:rPr lang="en-US" dirty="0"/>
            <a:t> </a:t>
          </a:r>
          <a:r>
            <a:rPr lang="en-US" dirty="0" err="1"/>
            <a:t>rolurile</a:t>
          </a:r>
          <a:endParaRPr lang="en-US" dirty="0"/>
        </a:p>
      </dgm:t>
    </dgm:pt>
    <dgm:pt modelId="{16F68572-362E-4256-86AD-007AC6F4FE03}" type="parTrans" cxnId="{6BB34806-410D-40DE-8C3D-A5F8D3E28192}">
      <dgm:prSet/>
      <dgm:spPr/>
      <dgm:t>
        <a:bodyPr/>
        <a:lstStyle/>
        <a:p>
          <a:endParaRPr lang="en-US"/>
        </a:p>
      </dgm:t>
    </dgm:pt>
    <dgm:pt modelId="{FB941F18-932E-4643-A52E-2D5F6183E435}" type="sibTrans" cxnId="{6BB34806-410D-40DE-8C3D-A5F8D3E2819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74AACBC-E398-49C8-907C-84DAEDEEE630}">
      <dgm:prSet/>
      <dgm:spPr/>
      <dgm:t>
        <a:bodyPr/>
        <a:lstStyle/>
        <a:p>
          <a:pPr algn="ctr"/>
          <a:r>
            <a:rPr lang="en-US" dirty="0" err="1"/>
            <a:t>Notificări</a:t>
          </a:r>
          <a:r>
            <a:rPr lang="en-US" dirty="0"/>
            <a:t> de </a:t>
          </a:r>
          <a:r>
            <a:rPr lang="en-US" dirty="0" err="1"/>
            <a:t>stoc</a:t>
          </a:r>
          <a:r>
            <a:rPr lang="en-US" dirty="0"/>
            <a:t> </a:t>
          </a:r>
          <a:r>
            <a:rPr lang="en-US" dirty="0" err="1"/>
            <a:t>scăzut</a:t>
          </a:r>
          <a:r>
            <a:rPr lang="en-US" dirty="0"/>
            <a:t> </a:t>
          </a:r>
          <a:r>
            <a:rPr lang="en-US" dirty="0" err="1"/>
            <a:t>pentru</a:t>
          </a:r>
          <a:r>
            <a:rPr lang="en-US" dirty="0"/>
            <a:t> </a:t>
          </a:r>
          <a:r>
            <a:rPr lang="en-US" dirty="0" err="1"/>
            <a:t>reaprovizionare</a:t>
          </a:r>
          <a:r>
            <a:rPr lang="en-US" dirty="0"/>
            <a:t> la </a:t>
          </a:r>
          <a:r>
            <a:rPr lang="en-US" dirty="0" err="1"/>
            <a:t>timp</a:t>
          </a:r>
          <a:endParaRPr lang="en-US" dirty="0"/>
        </a:p>
      </dgm:t>
    </dgm:pt>
    <dgm:pt modelId="{C7EAC197-6597-4D20-9571-0CEAE3B2DE5A}" type="parTrans" cxnId="{953F449B-1759-4FAC-8804-3FE019B86297}">
      <dgm:prSet/>
      <dgm:spPr/>
      <dgm:t>
        <a:bodyPr/>
        <a:lstStyle/>
        <a:p>
          <a:endParaRPr lang="en-US"/>
        </a:p>
      </dgm:t>
    </dgm:pt>
    <dgm:pt modelId="{B52DFBF1-B9E5-499D-A26C-38A8F228B19E}" type="sibTrans" cxnId="{953F449B-1759-4FAC-8804-3FE019B86297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F406351-5EB9-4BB1-A649-E1564D9810D6}">
      <dgm:prSet/>
      <dgm:spPr/>
      <dgm:t>
        <a:bodyPr/>
        <a:lstStyle/>
        <a:p>
          <a:pPr algn="ctr"/>
          <a:r>
            <a:rPr lang="en-US" dirty="0" err="1"/>
            <a:t>Căutare</a:t>
          </a:r>
          <a:r>
            <a:rPr lang="en-US" dirty="0"/>
            <a:t> </a:t>
          </a:r>
          <a:r>
            <a:rPr lang="en-US" dirty="0" err="1"/>
            <a:t>rapidă</a:t>
          </a:r>
          <a:r>
            <a:rPr lang="en-US" dirty="0"/>
            <a:t> a </a:t>
          </a:r>
          <a:r>
            <a:rPr lang="en-US" dirty="0" err="1"/>
            <a:t>angajaților</a:t>
          </a:r>
          <a:r>
            <a:rPr lang="en-US" dirty="0"/>
            <a:t> </a:t>
          </a:r>
          <a:r>
            <a:rPr lang="en-US" dirty="0" err="1"/>
            <a:t>și</a:t>
          </a:r>
          <a:r>
            <a:rPr lang="en-US" dirty="0"/>
            <a:t> </a:t>
          </a:r>
          <a:r>
            <a:rPr lang="en-US" dirty="0" err="1"/>
            <a:t>detalii</a:t>
          </a:r>
          <a:r>
            <a:rPr lang="en-US" dirty="0"/>
            <a:t> </a:t>
          </a:r>
          <a:r>
            <a:rPr lang="en-US" dirty="0" err="1"/>
            <a:t>despre</a:t>
          </a:r>
          <a:r>
            <a:rPr lang="en-US" dirty="0"/>
            <a:t> </a:t>
          </a:r>
          <a:r>
            <a:rPr lang="en-US" dirty="0" err="1"/>
            <a:t>echipamente</a:t>
          </a:r>
          <a:endParaRPr lang="en-US" dirty="0"/>
        </a:p>
      </dgm:t>
    </dgm:pt>
    <dgm:pt modelId="{BAED33A3-6DED-44A0-ACB2-19EC32F5D690}" type="parTrans" cxnId="{DBAF3F60-7374-4921-8655-A1ECAC257034}">
      <dgm:prSet/>
      <dgm:spPr/>
      <dgm:t>
        <a:bodyPr/>
        <a:lstStyle/>
        <a:p>
          <a:endParaRPr lang="en-US"/>
        </a:p>
      </dgm:t>
    </dgm:pt>
    <dgm:pt modelId="{CFE60D0B-7AA3-4B78-94AE-4526D153BB47}" type="sibTrans" cxnId="{DBAF3F60-7374-4921-8655-A1ECAC257034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A4805D57-8BAB-414E-8724-5C0B51EE2CCF}" type="pres">
      <dgm:prSet presAssocID="{C6BB4411-C837-4E0E-9BA7-1EFDB518D997}" presName="Name0" presStyleCnt="0">
        <dgm:presLayoutVars>
          <dgm:animLvl val="lvl"/>
          <dgm:resizeHandles val="exact"/>
        </dgm:presLayoutVars>
      </dgm:prSet>
      <dgm:spPr/>
    </dgm:pt>
    <dgm:pt modelId="{AE27789A-6B2E-4F12-8802-7F306E554233}" type="pres">
      <dgm:prSet presAssocID="{8FCC1E5E-989D-4939-B678-86F338194382}" presName="compositeNode" presStyleCnt="0">
        <dgm:presLayoutVars>
          <dgm:bulletEnabled val="1"/>
        </dgm:presLayoutVars>
      </dgm:prSet>
      <dgm:spPr/>
    </dgm:pt>
    <dgm:pt modelId="{FAB5862C-10FD-42D8-82F6-3B7B8866D5CE}" type="pres">
      <dgm:prSet presAssocID="{8FCC1E5E-989D-4939-B678-86F338194382}" presName="bgRect" presStyleLbl="bgAccFollowNode1" presStyleIdx="0" presStyleCnt="5"/>
      <dgm:spPr/>
    </dgm:pt>
    <dgm:pt modelId="{3A2EC595-DFA0-4CCE-8F96-68D41605E7C3}" type="pres">
      <dgm:prSet presAssocID="{441FEAA8-39E5-4044-88DC-E33C255FFCA7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075B8200-7322-425C-8276-D1D85BD53B8F}" type="pres">
      <dgm:prSet presAssocID="{8FCC1E5E-989D-4939-B678-86F338194382}" presName="bottomLine" presStyleLbl="alignNode1" presStyleIdx="1" presStyleCnt="10">
        <dgm:presLayoutVars/>
      </dgm:prSet>
      <dgm:spPr/>
    </dgm:pt>
    <dgm:pt modelId="{36860290-9B0A-4774-956E-9B4612355C2D}" type="pres">
      <dgm:prSet presAssocID="{8FCC1E5E-989D-4939-B678-86F338194382}" presName="nodeText" presStyleLbl="bgAccFollowNode1" presStyleIdx="0" presStyleCnt="5">
        <dgm:presLayoutVars>
          <dgm:bulletEnabled val="1"/>
        </dgm:presLayoutVars>
      </dgm:prSet>
      <dgm:spPr/>
    </dgm:pt>
    <dgm:pt modelId="{44E39B53-4F7D-4A37-BEBD-985955A4DDE6}" type="pres">
      <dgm:prSet presAssocID="{441FEAA8-39E5-4044-88DC-E33C255FFCA7}" presName="sibTrans" presStyleCnt="0"/>
      <dgm:spPr/>
    </dgm:pt>
    <dgm:pt modelId="{05B3C08C-8175-4CF7-8536-0FB5E4551F93}" type="pres">
      <dgm:prSet presAssocID="{C4E69EC1-9174-4905-A04A-23B213A9AB21}" presName="compositeNode" presStyleCnt="0">
        <dgm:presLayoutVars>
          <dgm:bulletEnabled val="1"/>
        </dgm:presLayoutVars>
      </dgm:prSet>
      <dgm:spPr/>
    </dgm:pt>
    <dgm:pt modelId="{8EC2EB35-1EC6-4079-9D96-4D45A79973EF}" type="pres">
      <dgm:prSet presAssocID="{C4E69EC1-9174-4905-A04A-23B213A9AB21}" presName="bgRect" presStyleLbl="bgAccFollowNode1" presStyleIdx="1" presStyleCnt="5"/>
      <dgm:spPr/>
    </dgm:pt>
    <dgm:pt modelId="{16FE5725-BDC5-4FCA-B154-C699F4AF8F60}" type="pres">
      <dgm:prSet presAssocID="{63A996A6-A9FC-4225-B79B-545C105F1B9C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9B3AD99C-62D2-45AB-ABB0-95B56DE1C6D0}" type="pres">
      <dgm:prSet presAssocID="{C4E69EC1-9174-4905-A04A-23B213A9AB21}" presName="bottomLine" presStyleLbl="alignNode1" presStyleIdx="3" presStyleCnt="10">
        <dgm:presLayoutVars/>
      </dgm:prSet>
      <dgm:spPr/>
    </dgm:pt>
    <dgm:pt modelId="{BAE2918E-0535-4B1A-B7EC-33C4470F21FB}" type="pres">
      <dgm:prSet presAssocID="{C4E69EC1-9174-4905-A04A-23B213A9AB21}" presName="nodeText" presStyleLbl="bgAccFollowNode1" presStyleIdx="1" presStyleCnt="5">
        <dgm:presLayoutVars>
          <dgm:bulletEnabled val="1"/>
        </dgm:presLayoutVars>
      </dgm:prSet>
      <dgm:spPr/>
    </dgm:pt>
    <dgm:pt modelId="{69421702-5BB0-4F01-B619-A8ECF6C6174D}" type="pres">
      <dgm:prSet presAssocID="{63A996A6-A9FC-4225-B79B-545C105F1B9C}" presName="sibTrans" presStyleCnt="0"/>
      <dgm:spPr/>
    </dgm:pt>
    <dgm:pt modelId="{DA70C587-89B8-4092-A874-110F197737D2}" type="pres">
      <dgm:prSet presAssocID="{37EF3E9D-AB99-477E-8C5C-9E135A47EE10}" presName="compositeNode" presStyleCnt="0">
        <dgm:presLayoutVars>
          <dgm:bulletEnabled val="1"/>
        </dgm:presLayoutVars>
      </dgm:prSet>
      <dgm:spPr/>
    </dgm:pt>
    <dgm:pt modelId="{0D5815A7-63B2-41C7-BC78-671818F6FEB3}" type="pres">
      <dgm:prSet presAssocID="{37EF3E9D-AB99-477E-8C5C-9E135A47EE10}" presName="bgRect" presStyleLbl="bgAccFollowNode1" presStyleIdx="2" presStyleCnt="5"/>
      <dgm:spPr/>
    </dgm:pt>
    <dgm:pt modelId="{ADBF7937-B83F-4850-8E7E-B23B5AFCA004}" type="pres">
      <dgm:prSet presAssocID="{FB941F18-932E-4643-A52E-2D5F6183E435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61D696F7-B96C-4B4C-9CD5-81E4AFA5BE60}" type="pres">
      <dgm:prSet presAssocID="{37EF3E9D-AB99-477E-8C5C-9E135A47EE10}" presName="bottomLine" presStyleLbl="alignNode1" presStyleIdx="5" presStyleCnt="10">
        <dgm:presLayoutVars/>
      </dgm:prSet>
      <dgm:spPr/>
    </dgm:pt>
    <dgm:pt modelId="{23456711-92FC-4424-BE3F-FE5EA84239EB}" type="pres">
      <dgm:prSet presAssocID="{37EF3E9D-AB99-477E-8C5C-9E135A47EE10}" presName="nodeText" presStyleLbl="bgAccFollowNode1" presStyleIdx="2" presStyleCnt="5">
        <dgm:presLayoutVars>
          <dgm:bulletEnabled val="1"/>
        </dgm:presLayoutVars>
      </dgm:prSet>
      <dgm:spPr/>
    </dgm:pt>
    <dgm:pt modelId="{B693AE15-1A24-40E0-B223-0568B002AA21}" type="pres">
      <dgm:prSet presAssocID="{FB941F18-932E-4643-A52E-2D5F6183E435}" presName="sibTrans" presStyleCnt="0"/>
      <dgm:spPr/>
    </dgm:pt>
    <dgm:pt modelId="{BE879786-DF52-43E9-8E25-518F13A2F595}" type="pres">
      <dgm:prSet presAssocID="{B74AACBC-E398-49C8-907C-84DAEDEEE630}" presName="compositeNode" presStyleCnt="0">
        <dgm:presLayoutVars>
          <dgm:bulletEnabled val="1"/>
        </dgm:presLayoutVars>
      </dgm:prSet>
      <dgm:spPr/>
    </dgm:pt>
    <dgm:pt modelId="{94365993-08CE-4D0C-BCD6-CD80D92830ED}" type="pres">
      <dgm:prSet presAssocID="{B74AACBC-E398-49C8-907C-84DAEDEEE630}" presName="bgRect" presStyleLbl="bgAccFollowNode1" presStyleIdx="3" presStyleCnt="5"/>
      <dgm:spPr/>
    </dgm:pt>
    <dgm:pt modelId="{3EAC8320-7899-4942-8873-8051C618FC67}" type="pres">
      <dgm:prSet presAssocID="{B52DFBF1-B9E5-499D-A26C-38A8F228B19E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99654305-5060-4949-B490-F6184E32F79D}" type="pres">
      <dgm:prSet presAssocID="{B74AACBC-E398-49C8-907C-84DAEDEEE630}" presName="bottomLine" presStyleLbl="alignNode1" presStyleIdx="7" presStyleCnt="10">
        <dgm:presLayoutVars/>
      </dgm:prSet>
      <dgm:spPr/>
    </dgm:pt>
    <dgm:pt modelId="{21B8FDEA-BFC8-4C00-B3C2-A1462046490A}" type="pres">
      <dgm:prSet presAssocID="{B74AACBC-E398-49C8-907C-84DAEDEEE630}" presName="nodeText" presStyleLbl="bgAccFollowNode1" presStyleIdx="3" presStyleCnt="5">
        <dgm:presLayoutVars>
          <dgm:bulletEnabled val="1"/>
        </dgm:presLayoutVars>
      </dgm:prSet>
      <dgm:spPr/>
    </dgm:pt>
    <dgm:pt modelId="{6C6776A1-92A3-4B8B-9B9D-2EFEC9A1654B}" type="pres">
      <dgm:prSet presAssocID="{B52DFBF1-B9E5-499D-A26C-38A8F228B19E}" presName="sibTrans" presStyleCnt="0"/>
      <dgm:spPr/>
    </dgm:pt>
    <dgm:pt modelId="{5B7B500F-4909-40D3-B56C-43D42821D61F}" type="pres">
      <dgm:prSet presAssocID="{5F406351-5EB9-4BB1-A649-E1564D9810D6}" presName="compositeNode" presStyleCnt="0">
        <dgm:presLayoutVars>
          <dgm:bulletEnabled val="1"/>
        </dgm:presLayoutVars>
      </dgm:prSet>
      <dgm:spPr/>
    </dgm:pt>
    <dgm:pt modelId="{7A2909FF-01EE-45B6-BE99-CBEB24630675}" type="pres">
      <dgm:prSet presAssocID="{5F406351-5EB9-4BB1-A649-E1564D9810D6}" presName="bgRect" presStyleLbl="bgAccFollowNode1" presStyleIdx="4" presStyleCnt="5"/>
      <dgm:spPr/>
    </dgm:pt>
    <dgm:pt modelId="{FF11E5DF-592A-4811-96CD-7B2616946D81}" type="pres">
      <dgm:prSet presAssocID="{CFE60D0B-7AA3-4B78-94AE-4526D153BB47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9AF01CE2-1141-453E-8FFD-3A2DA6499A11}" type="pres">
      <dgm:prSet presAssocID="{5F406351-5EB9-4BB1-A649-E1564D9810D6}" presName="bottomLine" presStyleLbl="alignNode1" presStyleIdx="9" presStyleCnt="10">
        <dgm:presLayoutVars/>
      </dgm:prSet>
      <dgm:spPr/>
    </dgm:pt>
    <dgm:pt modelId="{F38C5EC7-FC9E-4AC8-8571-FA7B08AF546D}" type="pres">
      <dgm:prSet presAssocID="{5F406351-5EB9-4BB1-A649-E1564D9810D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6BB34806-410D-40DE-8C3D-A5F8D3E28192}" srcId="{C6BB4411-C837-4E0E-9BA7-1EFDB518D997}" destId="{37EF3E9D-AB99-477E-8C5C-9E135A47EE10}" srcOrd="2" destOrd="0" parTransId="{16F68572-362E-4256-86AD-007AC6F4FE03}" sibTransId="{FB941F18-932E-4643-A52E-2D5F6183E435}"/>
    <dgm:cxn modelId="{B9737616-E415-4190-9532-5626D66128C7}" type="presOf" srcId="{5F406351-5EB9-4BB1-A649-E1564D9810D6}" destId="{7A2909FF-01EE-45B6-BE99-CBEB24630675}" srcOrd="0" destOrd="0" presId="urn:microsoft.com/office/officeart/2016/7/layout/BasicLinearProcessNumbered"/>
    <dgm:cxn modelId="{CC16DE19-174B-42F1-8414-59C576CC68A6}" type="presOf" srcId="{C4E69EC1-9174-4905-A04A-23B213A9AB21}" destId="{BAE2918E-0535-4B1A-B7EC-33C4470F21FB}" srcOrd="1" destOrd="0" presId="urn:microsoft.com/office/officeart/2016/7/layout/BasicLinearProcessNumbered"/>
    <dgm:cxn modelId="{43FF981E-26E9-4BF7-9A8C-58FB9649888C}" type="presOf" srcId="{37EF3E9D-AB99-477E-8C5C-9E135A47EE10}" destId="{0D5815A7-63B2-41C7-BC78-671818F6FEB3}" srcOrd="0" destOrd="0" presId="urn:microsoft.com/office/officeart/2016/7/layout/BasicLinearProcessNumbered"/>
    <dgm:cxn modelId="{6271C929-7E84-4E8A-A3F4-4F799D4D5C88}" type="presOf" srcId="{63A996A6-A9FC-4225-B79B-545C105F1B9C}" destId="{16FE5725-BDC5-4FCA-B154-C699F4AF8F60}" srcOrd="0" destOrd="0" presId="urn:microsoft.com/office/officeart/2016/7/layout/BasicLinearProcessNumbered"/>
    <dgm:cxn modelId="{2DE27F2A-6A39-4564-B61D-EB61FB18A211}" type="presOf" srcId="{8FCC1E5E-989D-4939-B678-86F338194382}" destId="{FAB5862C-10FD-42D8-82F6-3B7B8866D5CE}" srcOrd="0" destOrd="0" presId="urn:microsoft.com/office/officeart/2016/7/layout/BasicLinearProcessNumbered"/>
    <dgm:cxn modelId="{20256B2B-7051-4E0A-B754-5063E3D462F1}" type="presOf" srcId="{5F406351-5EB9-4BB1-A649-E1564D9810D6}" destId="{F38C5EC7-FC9E-4AC8-8571-FA7B08AF546D}" srcOrd="1" destOrd="0" presId="urn:microsoft.com/office/officeart/2016/7/layout/BasicLinearProcessNumbered"/>
    <dgm:cxn modelId="{A6ECCF2E-C03B-4A1D-AC3E-42C0E0D28E90}" type="presOf" srcId="{C6BB4411-C837-4E0E-9BA7-1EFDB518D997}" destId="{A4805D57-8BAB-414E-8724-5C0B51EE2CCF}" srcOrd="0" destOrd="0" presId="urn:microsoft.com/office/officeart/2016/7/layout/BasicLinearProcessNumbered"/>
    <dgm:cxn modelId="{ECA3703F-1981-4844-97B5-D364F1AD5BDD}" type="presOf" srcId="{C4E69EC1-9174-4905-A04A-23B213A9AB21}" destId="{8EC2EB35-1EC6-4079-9D96-4D45A79973EF}" srcOrd="0" destOrd="0" presId="urn:microsoft.com/office/officeart/2016/7/layout/BasicLinearProcessNumbered"/>
    <dgm:cxn modelId="{DBAF3F60-7374-4921-8655-A1ECAC257034}" srcId="{C6BB4411-C837-4E0E-9BA7-1EFDB518D997}" destId="{5F406351-5EB9-4BB1-A649-E1564D9810D6}" srcOrd="4" destOrd="0" parTransId="{BAED33A3-6DED-44A0-ACB2-19EC32F5D690}" sibTransId="{CFE60D0B-7AA3-4B78-94AE-4526D153BB47}"/>
    <dgm:cxn modelId="{F47E006C-714E-42D6-B0E4-52C8969BB6CD}" type="presOf" srcId="{441FEAA8-39E5-4044-88DC-E33C255FFCA7}" destId="{3A2EC595-DFA0-4CCE-8F96-68D41605E7C3}" srcOrd="0" destOrd="0" presId="urn:microsoft.com/office/officeart/2016/7/layout/BasicLinearProcessNumbered"/>
    <dgm:cxn modelId="{CC610552-D234-4EAD-AE53-848C4C11420F}" type="presOf" srcId="{B52DFBF1-B9E5-499D-A26C-38A8F228B19E}" destId="{3EAC8320-7899-4942-8873-8051C618FC67}" srcOrd="0" destOrd="0" presId="urn:microsoft.com/office/officeart/2016/7/layout/BasicLinearProcessNumbered"/>
    <dgm:cxn modelId="{6B4B8088-0C90-455D-B13A-30ECD60B4471}" srcId="{C6BB4411-C837-4E0E-9BA7-1EFDB518D997}" destId="{C4E69EC1-9174-4905-A04A-23B213A9AB21}" srcOrd="1" destOrd="0" parTransId="{BD187EA3-5908-4EE4-9A66-2AA7DA3E7D8C}" sibTransId="{63A996A6-A9FC-4225-B79B-545C105F1B9C}"/>
    <dgm:cxn modelId="{73F9EC88-B42C-42A7-A618-B4FB6549419C}" type="presOf" srcId="{FB941F18-932E-4643-A52E-2D5F6183E435}" destId="{ADBF7937-B83F-4850-8E7E-B23B5AFCA004}" srcOrd="0" destOrd="0" presId="urn:microsoft.com/office/officeart/2016/7/layout/BasicLinearProcessNumbered"/>
    <dgm:cxn modelId="{953F449B-1759-4FAC-8804-3FE019B86297}" srcId="{C6BB4411-C837-4E0E-9BA7-1EFDB518D997}" destId="{B74AACBC-E398-49C8-907C-84DAEDEEE630}" srcOrd="3" destOrd="0" parTransId="{C7EAC197-6597-4D20-9571-0CEAE3B2DE5A}" sibTransId="{B52DFBF1-B9E5-499D-A26C-38A8F228B19E}"/>
    <dgm:cxn modelId="{3EEC7EAA-88DC-4EA5-896C-743C06572737}" srcId="{C6BB4411-C837-4E0E-9BA7-1EFDB518D997}" destId="{8FCC1E5E-989D-4939-B678-86F338194382}" srcOrd="0" destOrd="0" parTransId="{CAF2E4EF-75D3-4985-8614-F2707A21537B}" sibTransId="{441FEAA8-39E5-4044-88DC-E33C255FFCA7}"/>
    <dgm:cxn modelId="{00B1F2AA-DDD2-4369-8CFE-4323CBD20DA7}" type="presOf" srcId="{CFE60D0B-7AA3-4B78-94AE-4526D153BB47}" destId="{FF11E5DF-592A-4811-96CD-7B2616946D81}" srcOrd="0" destOrd="0" presId="urn:microsoft.com/office/officeart/2016/7/layout/BasicLinearProcessNumbered"/>
    <dgm:cxn modelId="{64F438B7-39C8-4324-9FA2-AA0A8B2DA7FC}" type="presOf" srcId="{B74AACBC-E398-49C8-907C-84DAEDEEE630}" destId="{21B8FDEA-BFC8-4C00-B3C2-A1462046490A}" srcOrd="1" destOrd="0" presId="urn:microsoft.com/office/officeart/2016/7/layout/BasicLinearProcessNumbered"/>
    <dgm:cxn modelId="{B4C057D0-7FF3-4718-8B12-DA3499EBA0E5}" type="presOf" srcId="{37EF3E9D-AB99-477E-8C5C-9E135A47EE10}" destId="{23456711-92FC-4424-BE3F-FE5EA84239EB}" srcOrd="1" destOrd="0" presId="urn:microsoft.com/office/officeart/2016/7/layout/BasicLinearProcessNumbered"/>
    <dgm:cxn modelId="{443FACD5-44AC-4EBC-BF25-7F420C003387}" type="presOf" srcId="{8FCC1E5E-989D-4939-B678-86F338194382}" destId="{36860290-9B0A-4774-956E-9B4612355C2D}" srcOrd="1" destOrd="0" presId="urn:microsoft.com/office/officeart/2016/7/layout/BasicLinearProcessNumbered"/>
    <dgm:cxn modelId="{617EF6F5-8633-4D45-9824-44D1351B736B}" type="presOf" srcId="{B74AACBC-E398-49C8-907C-84DAEDEEE630}" destId="{94365993-08CE-4D0C-BCD6-CD80D92830ED}" srcOrd="0" destOrd="0" presId="urn:microsoft.com/office/officeart/2016/7/layout/BasicLinearProcessNumbered"/>
    <dgm:cxn modelId="{6C3E5EBE-42AF-4E74-9F66-BD3C7861F1ED}" type="presParOf" srcId="{A4805D57-8BAB-414E-8724-5C0B51EE2CCF}" destId="{AE27789A-6B2E-4F12-8802-7F306E554233}" srcOrd="0" destOrd="0" presId="urn:microsoft.com/office/officeart/2016/7/layout/BasicLinearProcessNumbered"/>
    <dgm:cxn modelId="{585AE761-D00E-4088-9DEA-5159FBAF9FB2}" type="presParOf" srcId="{AE27789A-6B2E-4F12-8802-7F306E554233}" destId="{FAB5862C-10FD-42D8-82F6-3B7B8866D5CE}" srcOrd="0" destOrd="0" presId="urn:microsoft.com/office/officeart/2016/7/layout/BasicLinearProcessNumbered"/>
    <dgm:cxn modelId="{8ADB1E8B-99B2-4F28-B695-E8D2C15A5294}" type="presParOf" srcId="{AE27789A-6B2E-4F12-8802-7F306E554233}" destId="{3A2EC595-DFA0-4CCE-8F96-68D41605E7C3}" srcOrd="1" destOrd="0" presId="urn:microsoft.com/office/officeart/2016/7/layout/BasicLinearProcessNumbered"/>
    <dgm:cxn modelId="{F10B8537-84A3-435F-B15B-4356E077AC35}" type="presParOf" srcId="{AE27789A-6B2E-4F12-8802-7F306E554233}" destId="{075B8200-7322-425C-8276-D1D85BD53B8F}" srcOrd="2" destOrd="0" presId="urn:microsoft.com/office/officeart/2016/7/layout/BasicLinearProcessNumbered"/>
    <dgm:cxn modelId="{264013CE-0E57-4D7C-90B4-81E019B82751}" type="presParOf" srcId="{AE27789A-6B2E-4F12-8802-7F306E554233}" destId="{36860290-9B0A-4774-956E-9B4612355C2D}" srcOrd="3" destOrd="0" presId="urn:microsoft.com/office/officeart/2016/7/layout/BasicLinearProcessNumbered"/>
    <dgm:cxn modelId="{F50EDBC9-675C-4755-B99B-1A466C4B7003}" type="presParOf" srcId="{A4805D57-8BAB-414E-8724-5C0B51EE2CCF}" destId="{44E39B53-4F7D-4A37-BEBD-985955A4DDE6}" srcOrd="1" destOrd="0" presId="urn:microsoft.com/office/officeart/2016/7/layout/BasicLinearProcessNumbered"/>
    <dgm:cxn modelId="{1425747D-C385-47D6-A526-528958D07789}" type="presParOf" srcId="{A4805D57-8BAB-414E-8724-5C0B51EE2CCF}" destId="{05B3C08C-8175-4CF7-8536-0FB5E4551F93}" srcOrd="2" destOrd="0" presId="urn:microsoft.com/office/officeart/2016/7/layout/BasicLinearProcessNumbered"/>
    <dgm:cxn modelId="{B652B368-40A4-49DC-9C35-971415C62778}" type="presParOf" srcId="{05B3C08C-8175-4CF7-8536-0FB5E4551F93}" destId="{8EC2EB35-1EC6-4079-9D96-4D45A79973EF}" srcOrd="0" destOrd="0" presId="urn:microsoft.com/office/officeart/2016/7/layout/BasicLinearProcessNumbered"/>
    <dgm:cxn modelId="{6AE41DB3-CA86-47CC-B331-ECCB457918DC}" type="presParOf" srcId="{05B3C08C-8175-4CF7-8536-0FB5E4551F93}" destId="{16FE5725-BDC5-4FCA-B154-C699F4AF8F60}" srcOrd="1" destOrd="0" presId="urn:microsoft.com/office/officeart/2016/7/layout/BasicLinearProcessNumbered"/>
    <dgm:cxn modelId="{820B726C-23A8-4CE5-945B-14F81034AF47}" type="presParOf" srcId="{05B3C08C-8175-4CF7-8536-0FB5E4551F93}" destId="{9B3AD99C-62D2-45AB-ABB0-95B56DE1C6D0}" srcOrd="2" destOrd="0" presId="urn:microsoft.com/office/officeart/2016/7/layout/BasicLinearProcessNumbered"/>
    <dgm:cxn modelId="{F3F8921C-13E1-484F-B9E5-4B4719EE3CE8}" type="presParOf" srcId="{05B3C08C-8175-4CF7-8536-0FB5E4551F93}" destId="{BAE2918E-0535-4B1A-B7EC-33C4470F21FB}" srcOrd="3" destOrd="0" presId="urn:microsoft.com/office/officeart/2016/7/layout/BasicLinearProcessNumbered"/>
    <dgm:cxn modelId="{DE52481D-B6E3-4B14-9C80-D529F4EB8991}" type="presParOf" srcId="{A4805D57-8BAB-414E-8724-5C0B51EE2CCF}" destId="{69421702-5BB0-4F01-B619-A8ECF6C6174D}" srcOrd="3" destOrd="0" presId="urn:microsoft.com/office/officeart/2016/7/layout/BasicLinearProcessNumbered"/>
    <dgm:cxn modelId="{31DBC30B-833B-464D-9512-A3412242D2F3}" type="presParOf" srcId="{A4805D57-8BAB-414E-8724-5C0B51EE2CCF}" destId="{DA70C587-89B8-4092-A874-110F197737D2}" srcOrd="4" destOrd="0" presId="urn:microsoft.com/office/officeart/2016/7/layout/BasicLinearProcessNumbered"/>
    <dgm:cxn modelId="{DC032E6B-2245-4FD1-B4B9-BA926982DC8D}" type="presParOf" srcId="{DA70C587-89B8-4092-A874-110F197737D2}" destId="{0D5815A7-63B2-41C7-BC78-671818F6FEB3}" srcOrd="0" destOrd="0" presId="urn:microsoft.com/office/officeart/2016/7/layout/BasicLinearProcessNumbered"/>
    <dgm:cxn modelId="{6526B8CE-A4E4-4B9D-B50C-9B822C21F3F7}" type="presParOf" srcId="{DA70C587-89B8-4092-A874-110F197737D2}" destId="{ADBF7937-B83F-4850-8E7E-B23B5AFCA004}" srcOrd="1" destOrd="0" presId="urn:microsoft.com/office/officeart/2016/7/layout/BasicLinearProcessNumbered"/>
    <dgm:cxn modelId="{C4869877-4246-4B70-9FCE-E21EFB265243}" type="presParOf" srcId="{DA70C587-89B8-4092-A874-110F197737D2}" destId="{61D696F7-B96C-4B4C-9CD5-81E4AFA5BE60}" srcOrd="2" destOrd="0" presId="urn:microsoft.com/office/officeart/2016/7/layout/BasicLinearProcessNumbered"/>
    <dgm:cxn modelId="{692BF229-5A38-499D-9434-F998A90D1FEB}" type="presParOf" srcId="{DA70C587-89B8-4092-A874-110F197737D2}" destId="{23456711-92FC-4424-BE3F-FE5EA84239EB}" srcOrd="3" destOrd="0" presId="urn:microsoft.com/office/officeart/2016/7/layout/BasicLinearProcessNumbered"/>
    <dgm:cxn modelId="{8AD6D41A-E636-4C9A-8B91-97AD00C214C4}" type="presParOf" srcId="{A4805D57-8BAB-414E-8724-5C0B51EE2CCF}" destId="{B693AE15-1A24-40E0-B223-0568B002AA21}" srcOrd="5" destOrd="0" presId="urn:microsoft.com/office/officeart/2016/7/layout/BasicLinearProcessNumbered"/>
    <dgm:cxn modelId="{69E8266D-537E-462F-958E-8BC9B826D626}" type="presParOf" srcId="{A4805D57-8BAB-414E-8724-5C0B51EE2CCF}" destId="{BE879786-DF52-43E9-8E25-518F13A2F595}" srcOrd="6" destOrd="0" presId="urn:microsoft.com/office/officeart/2016/7/layout/BasicLinearProcessNumbered"/>
    <dgm:cxn modelId="{036E0EAB-0697-42FC-A771-86411606B3F6}" type="presParOf" srcId="{BE879786-DF52-43E9-8E25-518F13A2F595}" destId="{94365993-08CE-4D0C-BCD6-CD80D92830ED}" srcOrd="0" destOrd="0" presId="urn:microsoft.com/office/officeart/2016/7/layout/BasicLinearProcessNumbered"/>
    <dgm:cxn modelId="{DF2FEE61-56BE-4AC3-AE7A-E1038445CB4B}" type="presParOf" srcId="{BE879786-DF52-43E9-8E25-518F13A2F595}" destId="{3EAC8320-7899-4942-8873-8051C618FC67}" srcOrd="1" destOrd="0" presId="urn:microsoft.com/office/officeart/2016/7/layout/BasicLinearProcessNumbered"/>
    <dgm:cxn modelId="{D30FD89C-4B8E-4C2F-B3B4-6B175059B139}" type="presParOf" srcId="{BE879786-DF52-43E9-8E25-518F13A2F595}" destId="{99654305-5060-4949-B490-F6184E32F79D}" srcOrd="2" destOrd="0" presId="urn:microsoft.com/office/officeart/2016/7/layout/BasicLinearProcessNumbered"/>
    <dgm:cxn modelId="{44FA8D0F-3986-4B50-AF0C-347C2EF46D7B}" type="presParOf" srcId="{BE879786-DF52-43E9-8E25-518F13A2F595}" destId="{21B8FDEA-BFC8-4C00-B3C2-A1462046490A}" srcOrd="3" destOrd="0" presId="urn:microsoft.com/office/officeart/2016/7/layout/BasicLinearProcessNumbered"/>
    <dgm:cxn modelId="{F03DA218-C406-488E-8C79-AB1E4F753141}" type="presParOf" srcId="{A4805D57-8BAB-414E-8724-5C0B51EE2CCF}" destId="{6C6776A1-92A3-4B8B-9B9D-2EFEC9A1654B}" srcOrd="7" destOrd="0" presId="urn:microsoft.com/office/officeart/2016/7/layout/BasicLinearProcessNumbered"/>
    <dgm:cxn modelId="{38FF06D4-8E0C-4FE5-9A94-CDCF2DA55B98}" type="presParOf" srcId="{A4805D57-8BAB-414E-8724-5C0B51EE2CCF}" destId="{5B7B500F-4909-40D3-B56C-43D42821D61F}" srcOrd="8" destOrd="0" presId="urn:microsoft.com/office/officeart/2016/7/layout/BasicLinearProcessNumbered"/>
    <dgm:cxn modelId="{02663122-FBA6-4B66-8CFA-8FCA0382F072}" type="presParOf" srcId="{5B7B500F-4909-40D3-B56C-43D42821D61F}" destId="{7A2909FF-01EE-45B6-BE99-CBEB24630675}" srcOrd="0" destOrd="0" presId="urn:microsoft.com/office/officeart/2016/7/layout/BasicLinearProcessNumbered"/>
    <dgm:cxn modelId="{B7E0270E-2703-4C89-A8EC-4FCD3803438E}" type="presParOf" srcId="{5B7B500F-4909-40D3-B56C-43D42821D61F}" destId="{FF11E5DF-592A-4811-96CD-7B2616946D81}" srcOrd="1" destOrd="0" presId="urn:microsoft.com/office/officeart/2016/7/layout/BasicLinearProcessNumbered"/>
    <dgm:cxn modelId="{6B307EC1-5199-4662-A302-3E8B5F7C7009}" type="presParOf" srcId="{5B7B500F-4909-40D3-B56C-43D42821D61F}" destId="{9AF01CE2-1141-453E-8FFD-3A2DA6499A11}" srcOrd="2" destOrd="0" presId="urn:microsoft.com/office/officeart/2016/7/layout/BasicLinearProcessNumbered"/>
    <dgm:cxn modelId="{13E3A161-D6F4-4526-8A97-26D24B583D34}" type="presParOf" srcId="{5B7B500F-4909-40D3-B56C-43D42821D61F}" destId="{F38C5EC7-FC9E-4AC8-8571-FA7B08AF546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39D325-FA65-4C87-ACA6-2BA99797A135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ABE920-356F-4C2E-9949-E8EB7EE0D51D}">
      <dgm:prSet/>
      <dgm:spPr/>
      <dgm:t>
        <a:bodyPr/>
        <a:lstStyle/>
        <a:p>
          <a:r>
            <a:rPr lang="en-US" b="1" i="0" baseline="0"/>
            <a:t>Admin</a:t>
          </a:r>
          <a:endParaRPr lang="en-US"/>
        </a:p>
      </dgm:t>
    </dgm:pt>
    <dgm:pt modelId="{D7EA268F-8FFF-4DE7-8EBC-2D11A470983B}" type="parTrans" cxnId="{F3F197A0-6C2E-4CDE-88D3-E067DEFCBB79}">
      <dgm:prSet/>
      <dgm:spPr/>
      <dgm:t>
        <a:bodyPr/>
        <a:lstStyle/>
        <a:p>
          <a:endParaRPr lang="en-US"/>
        </a:p>
      </dgm:t>
    </dgm:pt>
    <dgm:pt modelId="{854F903E-DF3C-4B8C-BFAB-A700F584B825}" type="sibTrans" cxnId="{F3F197A0-6C2E-4CDE-88D3-E067DEFCBB79}">
      <dgm:prSet/>
      <dgm:spPr/>
      <dgm:t>
        <a:bodyPr/>
        <a:lstStyle/>
        <a:p>
          <a:endParaRPr lang="en-US"/>
        </a:p>
      </dgm:t>
    </dgm:pt>
    <dgm:pt modelId="{CE7C2875-F78E-4140-9E87-98912F657909}">
      <dgm:prSet/>
      <dgm:spPr/>
      <dgm:t>
        <a:bodyPr/>
        <a:lstStyle/>
        <a:p>
          <a:r>
            <a:rPr lang="en-US" b="0" i="0" baseline="0" dirty="0"/>
            <a:t>   </a:t>
          </a:r>
          <a:r>
            <a:rPr lang="en-US" b="0" i="0" baseline="0" dirty="0" err="1"/>
            <a:t>Gestioneaza</a:t>
          </a:r>
          <a:r>
            <a:rPr lang="en-US" b="0" i="0" baseline="0" dirty="0"/>
            <a:t> (</a:t>
          </a:r>
          <a:r>
            <a:rPr lang="en-US" b="0" i="0" baseline="0" dirty="0" err="1"/>
            <a:t>adaugă</a:t>
          </a:r>
          <a:r>
            <a:rPr lang="en-US" b="0" i="0" baseline="0" dirty="0"/>
            <a:t>, </a:t>
          </a:r>
          <a:r>
            <a:rPr lang="en-US" b="0" i="0" baseline="0" dirty="0" err="1"/>
            <a:t>actualizează</a:t>
          </a:r>
          <a:r>
            <a:rPr lang="en-US" b="0" i="0" baseline="0" dirty="0"/>
            <a:t> </a:t>
          </a:r>
          <a:r>
            <a:rPr lang="en-US" b="0" i="0" baseline="0" dirty="0" err="1"/>
            <a:t>sau</a:t>
          </a:r>
          <a:r>
            <a:rPr lang="en-US" b="0" i="0" baseline="0" dirty="0"/>
            <a:t> </a:t>
          </a:r>
          <a:r>
            <a:rPr lang="en-US" b="0" i="0" baseline="0" dirty="0" err="1"/>
            <a:t>șterge</a:t>
          </a:r>
          <a:r>
            <a:rPr lang="en-US" b="0" i="0" baseline="0" dirty="0"/>
            <a:t>) </a:t>
          </a:r>
          <a:r>
            <a:rPr lang="en-US" b="0" i="0" baseline="0" dirty="0" err="1"/>
            <a:t>înregistrările</a:t>
          </a:r>
          <a:r>
            <a:rPr lang="en-US" b="0" i="0" baseline="0" dirty="0"/>
            <a:t> din </a:t>
          </a:r>
          <a:r>
            <a:rPr lang="en-US" b="0" i="0" baseline="0" dirty="0" err="1"/>
            <a:t>baza</a:t>
          </a:r>
          <a:r>
            <a:rPr lang="en-US" b="0" i="0" baseline="0" dirty="0"/>
            <a:t> de date.</a:t>
          </a:r>
          <a:endParaRPr lang="en-US" dirty="0"/>
        </a:p>
      </dgm:t>
    </dgm:pt>
    <dgm:pt modelId="{E840DAE3-3E66-4056-8B41-FCBA85C48657}" type="parTrans" cxnId="{F8C886F7-830D-40C2-BCD7-67B4919BC3DB}">
      <dgm:prSet/>
      <dgm:spPr/>
      <dgm:t>
        <a:bodyPr/>
        <a:lstStyle/>
        <a:p>
          <a:endParaRPr lang="en-US"/>
        </a:p>
      </dgm:t>
    </dgm:pt>
    <dgm:pt modelId="{51EA9DBF-BCE7-4F09-8F8B-5BE7AE0F8095}" type="sibTrans" cxnId="{F8C886F7-830D-40C2-BCD7-67B4919BC3DB}">
      <dgm:prSet/>
      <dgm:spPr/>
      <dgm:t>
        <a:bodyPr/>
        <a:lstStyle/>
        <a:p>
          <a:endParaRPr lang="en-US"/>
        </a:p>
      </dgm:t>
    </dgm:pt>
    <dgm:pt modelId="{89F84433-F34E-4436-AD1F-5C2F3D58BD6A}">
      <dgm:prSet/>
      <dgm:spPr/>
      <dgm:t>
        <a:bodyPr/>
        <a:lstStyle/>
        <a:p>
          <a:r>
            <a:rPr lang="en-US" b="0" i="0" baseline="0" dirty="0"/>
            <a:t>   </a:t>
          </a:r>
          <a:r>
            <a:rPr lang="en-US" b="0" i="0" baseline="0" dirty="0" err="1"/>
            <a:t>Adauga</a:t>
          </a:r>
          <a:r>
            <a:rPr lang="en-US" b="0" i="0" baseline="0" dirty="0"/>
            <a:t> </a:t>
          </a:r>
          <a:r>
            <a:rPr lang="en-US" b="0" i="0" baseline="0" dirty="0" err="1"/>
            <a:t>utilizatori</a:t>
          </a:r>
          <a:r>
            <a:rPr lang="en-US" b="0" i="0" baseline="0" dirty="0"/>
            <a:t> </a:t>
          </a:r>
          <a:r>
            <a:rPr lang="en-US" b="0" i="0" baseline="0" dirty="0" err="1"/>
            <a:t>noi</a:t>
          </a:r>
          <a:r>
            <a:rPr lang="en-US" b="0" i="0" baseline="0" dirty="0"/>
            <a:t> </a:t>
          </a:r>
          <a:r>
            <a:rPr lang="en-US" b="0" i="0" baseline="0" dirty="0" err="1"/>
            <a:t>sau</a:t>
          </a:r>
          <a:r>
            <a:rPr lang="en-US" b="0" i="0" baseline="0" dirty="0"/>
            <a:t> </a:t>
          </a:r>
          <a:r>
            <a:rPr lang="en-US" b="0" i="0" baseline="0" dirty="0" err="1"/>
            <a:t>inactiveaza</a:t>
          </a:r>
          <a:r>
            <a:rPr lang="en-US" b="0" i="0" baseline="0" dirty="0"/>
            <a:t> </a:t>
          </a:r>
          <a:r>
            <a:rPr lang="en-US" b="0" i="0" baseline="0" dirty="0" err="1"/>
            <a:t>utilizatori</a:t>
          </a:r>
          <a:r>
            <a:rPr lang="en-US" b="0" i="0" baseline="0" dirty="0"/>
            <a:t> care nu </a:t>
          </a:r>
          <a:r>
            <a:rPr lang="en-US" b="0" i="0" baseline="0" dirty="0" err="1"/>
            <a:t>mai</a:t>
          </a:r>
          <a:r>
            <a:rPr lang="en-US" b="0" i="0" baseline="0" dirty="0"/>
            <a:t> fac </a:t>
          </a:r>
          <a:r>
            <a:rPr lang="en-US" b="0" i="0" baseline="0" dirty="0" err="1"/>
            <a:t>parte</a:t>
          </a:r>
          <a:r>
            <a:rPr lang="en-US" b="0" i="0" baseline="0" dirty="0"/>
            <a:t> din </a:t>
          </a:r>
          <a:r>
            <a:rPr lang="en-US" b="0" i="0" baseline="0" dirty="0" err="1"/>
            <a:t>firma</a:t>
          </a:r>
          <a:r>
            <a:rPr lang="en-US" b="0" i="0" baseline="0" dirty="0"/>
            <a:t>.</a:t>
          </a:r>
          <a:endParaRPr lang="en-US" dirty="0"/>
        </a:p>
      </dgm:t>
    </dgm:pt>
    <dgm:pt modelId="{BEA1B1CA-1E04-4A95-9DD3-D4147D88609B}" type="parTrans" cxnId="{1566E0D2-D974-4F55-956A-6655428BF770}">
      <dgm:prSet/>
      <dgm:spPr/>
      <dgm:t>
        <a:bodyPr/>
        <a:lstStyle/>
        <a:p>
          <a:endParaRPr lang="en-US"/>
        </a:p>
      </dgm:t>
    </dgm:pt>
    <dgm:pt modelId="{88D7A518-2BE0-4342-BE79-0EAAB1AA5A59}" type="sibTrans" cxnId="{1566E0D2-D974-4F55-956A-6655428BF770}">
      <dgm:prSet/>
      <dgm:spPr/>
      <dgm:t>
        <a:bodyPr/>
        <a:lstStyle/>
        <a:p>
          <a:endParaRPr lang="en-US"/>
        </a:p>
      </dgm:t>
    </dgm:pt>
    <dgm:pt modelId="{5A23C370-2890-4BBA-B187-E1E9E3453E66}">
      <dgm:prSet/>
      <dgm:spPr/>
      <dgm:t>
        <a:bodyPr/>
        <a:lstStyle/>
        <a:p>
          <a:r>
            <a:rPr lang="en-US" b="1" i="0" baseline="0"/>
            <a:t>Management</a:t>
          </a:r>
          <a:endParaRPr lang="en-US"/>
        </a:p>
      </dgm:t>
    </dgm:pt>
    <dgm:pt modelId="{938EBBAA-F044-41F4-83A7-66F338BD0474}" type="parTrans" cxnId="{AD6E9460-9557-4125-9356-621F85A63175}">
      <dgm:prSet/>
      <dgm:spPr/>
      <dgm:t>
        <a:bodyPr/>
        <a:lstStyle/>
        <a:p>
          <a:endParaRPr lang="en-US"/>
        </a:p>
      </dgm:t>
    </dgm:pt>
    <dgm:pt modelId="{B4ACD9E9-DBD8-4E98-9733-A147E4562C77}" type="sibTrans" cxnId="{AD6E9460-9557-4125-9356-621F85A63175}">
      <dgm:prSet/>
      <dgm:spPr/>
      <dgm:t>
        <a:bodyPr/>
        <a:lstStyle/>
        <a:p>
          <a:endParaRPr lang="en-US"/>
        </a:p>
      </dgm:t>
    </dgm:pt>
    <dgm:pt modelId="{0FAF1ED1-2937-4EF2-B262-FABFEF617AED}">
      <dgm:prSet/>
      <dgm:spPr/>
      <dgm:t>
        <a:bodyPr/>
        <a:lstStyle/>
        <a:p>
          <a:r>
            <a:rPr lang="en-US" b="0" i="0" baseline="0" dirty="0"/>
            <a:t>   </a:t>
          </a:r>
          <a:r>
            <a:rPr lang="en-US" b="0" i="0" baseline="0" dirty="0" err="1"/>
            <a:t>Aproba</a:t>
          </a:r>
          <a:r>
            <a:rPr lang="en-US" b="0" i="0" baseline="0" dirty="0"/>
            <a:t> </a:t>
          </a:r>
          <a:r>
            <a:rPr lang="en-US" b="0" i="0" baseline="0" dirty="0" err="1"/>
            <a:t>sau</a:t>
          </a:r>
          <a:r>
            <a:rPr lang="en-US" b="0" i="0" baseline="0" dirty="0"/>
            <a:t> </a:t>
          </a:r>
          <a:r>
            <a:rPr lang="en-US" b="0" i="0" baseline="0" dirty="0" err="1"/>
            <a:t>respinge</a:t>
          </a:r>
          <a:r>
            <a:rPr lang="en-US" b="0" i="0" baseline="0" dirty="0"/>
            <a:t> </a:t>
          </a:r>
          <a:r>
            <a:rPr lang="en-US" b="0" i="0" baseline="0" dirty="0" err="1"/>
            <a:t>cererile</a:t>
          </a:r>
          <a:r>
            <a:rPr lang="en-US" b="0" i="0" baseline="0" dirty="0"/>
            <a:t> </a:t>
          </a:r>
          <a:r>
            <a:rPr lang="en-US" b="0" i="0" baseline="0" dirty="0" err="1"/>
            <a:t>după</a:t>
          </a:r>
          <a:r>
            <a:rPr lang="en-US" b="0" i="0" baseline="0" dirty="0"/>
            <a:t> </a:t>
          </a:r>
          <a:r>
            <a:rPr lang="en-US" b="0" i="0" baseline="0" dirty="0" err="1"/>
            <a:t>ce</a:t>
          </a:r>
          <a:r>
            <a:rPr lang="en-US" b="0" i="0" baseline="0" dirty="0"/>
            <a:t> </a:t>
          </a:r>
          <a:r>
            <a:rPr lang="en-US" b="0" i="0" baseline="0" dirty="0" err="1"/>
            <a:t>revizuiește</a:t>
          </a:r>
          <a:r>
            <a:rPr lang="en-US" b="0" i="0" baseline="0" dirty="0"/>
            <a:t> </a:t>
          </a:r>
          <a:r>
            <a:rPr lang="en-US" b="0" i="0" baseline="0" dirty="0" err="1"/>
            <a:t>istoricul</a:t>
          </a:r>
          <a:r>
            <a:rPr lang="en-US" b="0" i="0" baseline="0" dirty="0"/>
            <a:t> </a:t>
          </a:r>
          <a:r>
            <a:rPr lang="en-US" b="0" i="0" baseline="0" dirty="0" err="1"/>
            <a:t>cererilor</a:t>
          </a:r>
          <a:r>
            <a:rPr lang="en-US" b="0" i="0" baseline="0" dirty="0"/>
            <a:t> </a:t>
          </a:r>
          <a:r>
            <a:rPr lang="en-US" b="0" i="0" baseline="0" dirty="0" err="1"/>
            <a:t>angajatului</a:t>
          </a:r>
          <a:r>
            <a:rPr lang="en-US" b="0" i="0" baseline="0" dirty="0"/>
            <a:t>.</a:t>
          </a:r>
          <a:endParaRPr lang="en-US" dirty="0"/>
        </a:p>
      </dgm:t>
    </dgm:pt>
    <dgm:pt modelId="{F1729F0A-4518-41C0-97C1-8AD070CEECB6}" type="parTrans" cxnId="{FCE78363-C348-43E1-97AF-86437866BFAE}">
      <dgm:prSet/>
      <dgm:spPr/>
      <dgm:t>
        <a:bodyPr/>
        <a:lstStyle/>
        <a:p>
          <a:endParaRPr lang="en-US"/>
        </a:p>
      </dgm:t>
    </dgm:pt>
    <dgm:pt modelId="{4EEF5772-8DBF-40D2-978B-54C2968E0F28}" type="sibTrans" cxnId="{FCE78363-C348-43E1-97AF-86437866BFAE}">
      <dgm:prSet/>
      <dgm:spPr/>
      <dgm:t>
        <a:bodyPr/>
        <a:lstStyle/>
        <a:p>
          <a:endParaRPr lang="en-US"/>
        </a:p>
      </dgm:t>
    </dgm:pt>
    <dgm:pt modelId="{4B1582A7-83AB-41F6-9D1D-7E656829F53D}">
      <dgm:prSet/>
      <dgm:spPr/>
      <dgm:t>
        <a:bodyPr/>
        <a:lstStyle/>
        <a:p>
          <a:r>
            <a:rPr lang="en-US" b="0" i="0" baseline="0" dirty="0"/>
            <a:t>   </a:t>
          </a:r>
          <a:r>
            <a:rPr lang="en-US" b="0" i="0" baseline="0" dirty="0" err="1"/>
            <a:t>Vizualizeaza</a:t>
          </a:r>
          <a:r>
            <a:rPr lang="en-US" b="0" i="0" baseline="0" dirty="0"/>
            <a:t> </a:t>
          </a:r>
          <a:r>
            <a:rPr lang="en-US" b="0" i="0" baseline="0" dirty="0" err="1"/>
            <a:t>daca</a:t>
          </a:r>
          <a:r>
            <a:rPr lang="en-US" b="0" i="0" baseline="0" dirty="0"/>
            <a:t> </a:t>
          </a:r>
          <a:r>
            <a:rPr lang="en-US" b="0" i="0" baseline="0" dirty="0" err="1"/>
            <a:t>ehipamentul</a:t>
          </a:r>
          <a:r>
            <a:rPr lang="en-US" b="0" i="0" baseline="0" dirty="0"/>
            <a:t> a </a:t>
          </a:r>
          <a:r>
            <a:rPr lang="en-US" b="0" i="0" baseline="0" dirty="0" err="1"/>
            <a:t>fost</a:t>
          </a:r>
          <a:r>
            <a:rPr lang="en-US" b="0" i="0" baseline="0" dirty="0"/>
            <a:t> </a:t>
          </a:r>
          <a:r>
            <a:rPr lang="en-US" b="0" i="0" baseline="0" dirty="0" err="1"/>
            <a:t>predat</a:t>
          </a:r>
          <a:r>
            <a:rPr lang="en-US" b="0" i="0" baseline="0" dirty="0"/>
            <a:t> </a:t>
          </a:r>
          <a:r>
            <a:rPr lang="en-US" b="0" i="0" baseline="0" dirty="0" err="1"/>
            <a:t>angajatului</a:t>
          </a:r>
          <a:r>
            <a:rPr lang="en-US" b="0" i="0" baseline="0" dirty="0"/>
            <a:t>.</a:t>
          </a:r>
          <a:endParaRPr lang="en-US" dirty="0"/>
        </a:p>
      </dgm:t>
    </dgm:pt>
    <dgm:pt modelId="{EBD80464-1C58-410A-96A6-78FFA1E9B7FC}" type="parTrans" cxnId="{5BA9660A-32CD-473C-B7FF-4A200F270558}">
      <dgm:prSet/>
      <dgm:spPr/>
      <dgm:t>
        <a:bodyPr/>
        <a:lstStyle/>
        <a:p>
          <a:endParaRPr lang="en-US"/>
        </a:p>
      </dgm:t>
    </dgm:pt>
    <dgm:pt modelId="{07B77C3C-5A24-4BED-81C6-587ECFD1B002}" type="sibTrans" cxnId="{5BA9660A-32CD-473C-B7FF-4A200F270558}">
      <dgm:prSet/>
      <dgm:spPr/>
      <dgm:t>
        <a:bodyPr/>
        <a:lstStyle/>
        <a:p>
          <a:endParaRPr lang="en-US"/>
        </a:p>
      </dgm:t>
    </dgm:pt>
    <dgm:pt modelId="{A69E08C5-947C-431F-8B16-066D808BEC02}">
      <dgm:prSet/>
      <dgm:spPr/>
      <dgm:t>
        <a:bodyPr/>
        <a:lstStyle/>
        <a:p>
          <a:r>
            <a:rPr lang="en-US" b="1" i="0" baseline="0"/>
            <a:t>Worker</a:t>
          </a:r>
          <a:endParaRPr lang="en-US"/>
        </a:p>
      </dgm:t>
    </dgm:pt>
    <dgm:pt modelId="{61EE1428-8DF5-4641-AEF7-7FFA5096EADE}" type="parTrans" cxnId="{776C68C5-AABF-49DD-8F49-AE62F49418A0}">
      <dgm:prSet/>
      <dgm:spPr/>
      <dgm:t>
        <a:bodyPr/>
        <a:lstStyle/>
        <a:p>
          <a:endParaRPr lang="en-US"/>
        </a:p>
      </dgm:t>
    </dgm:pt>
    <dgm:pt modelId="{89A1A6D7-1250-4864-AB66-B30DA523B3D7}" type="sibTrans" cxnId="{776C68C5-AABF-49DD-8F49-AE62F49418A0}">
      <dgm:prSet/>
      <dgm:spPr/>
      <dgm:t>
        <a:bodyPr/>
        <a:lstStyle/>
        <a:p>
          <a:endParaRPr lang="en-US"/>
        </a:p>
      </dgm:t>
    </dgm:pt>
    <dgm:pt modelId="{9EED2D37-B2AA-4042-BD25-5420502F499F}">
      <dgm:prSet/>
      <dgm:spPr/>
      <dgm:t>
        <a:bodyPr/>
        <a:lstStyle/>
        <a:p>
          <a:r>
            <a:rPr lang="en-US" b="0" i="0" baseline="0" dirty="0"/>
            <a:t>   </a:t>
          </a:r>
          <a:r>
            <a:rPr lang="en-US" b="0" i="0" baseline="0" dirty="0" err="1"/>
            <a:t>Vizualizează</a:t>
          </a:r>
          <a:r>
            <a:rPr lang="en-US" b="0" i="0" baseline="0" dirty="0"/>
            <a:t> </a:t>
          </a:r>
          <a:r>
            <a:rPr lang="en-US" b="0" i="0" baseline="0" dirty="0" err="1"/>
            <a:t>istoricul</a:t>
          </a:r>
          <a:r>
            <a:rPr lang="en-US" b="0" i="0" baseline="0" dirty="0"/>
            <a:t> </a:t>
          </a:r>
          <a:r>
            <a:rPr lang="en-US" b="0" i="0" baseline="0" dirty="0" err="1"/>
            <a:t>echipamentului</a:t>
          </a:r>
          <a:r>
            <a:rPr lang="en-US" b="0" i="0" baseline="0" dirty="0"/>
            <a:t> personal.</a:t>
          </a:r>
          <a:endParaRPr lang="en-US" dirty="0"/>
        </a:p>
      </dgm:t>
    </dgm:pt>
    <dgm:pt modelId="{3D194EE1-F18F-4FA5-A399-8987C8A1C839}" type="parTrans" cxnId="{BFD9D6A5-7E65-4E55-A7AE-CDB39D22C99F}">
      <dgm:prSet/>
      <dgm:spPr/>
      <dgm:t>
        <a:bodyPr/>
        <a:lstStyle/>
        <a:p>
          <a:endParaRPr lang="en-US"/>
        </a:p>
      </dgm:t>
    </dgm:pt>
    <dgm:pt modelId="{8C830400-8F8E-4922-92AB-D91C70E3D98D}" type="sibTrans" cxnId="{BFD9D6A5-7E65-4E55-A7AE-CDB39D22C99F}">
      <dgm:prSet/>
      <dgm:spPr/>
      <dgm:t>
        <a:bodyPr/>
        <a:lstStyle/>
        <a:p>
          <a:endParaRPr lang="en-US"/>
        </a:p>
      </dgm:t>
    </dgm:pt>
    <dgm:pt modelId="{4C4FAC90-9111-4813-AA10-5E89854EA9FC}">
      <dgm:prSet/>
      <dgm:spPr/>
      <dgm:t>
        <a:bodyPr/>
        <a:lstStyle/>
        <a:p>
          <a:r>
            <a:rPr lang="en-US" b="0" i="0" baseline="0" dirty="0"/>
            <a:t>   </a:t>
          </a:r>
          <a:r>
            <a:rPr lang="en-US" b="0" i="0" baseline="0" dirty="0" err="1"/>
            <a:t>Vizualizează</a:t>
          </a:r>
          <a:r>
            <a:rPr lang="en-US" b="0" i="0" baseline="0" dirty="0"/>
            <a:t> </a:t>
          </a:r>
          <a:r>
            <a:rPr lang="en-US" b="0" i="0" baseline="0" dirty="0" err="1"/>
            <a:t>echipamentele</a:t>
          </a:r>
          <a:r>
            <a:rPr lang="en-US" b="0" i="0" baseline="0" dirty="0"/>
            <a:t> pe care are </a:t>
          </a:r>
          <a:r>
            <a:rPr lang="en-US" b="0" i="0" baseline="0" dirty="0" err="1"/>
            <a:t>dreptul</a:t>
          </a:r>
          <a:r>
            <a:rPr lang="en-US" b="0" i="0" baseline="0" dirty="0"/>
            <a:t> </a:t>
          </a:r>
          <a:r>
            <a:rPr lang="en-US" b="0" i="0" baseline="0" dirty="0" err="1"/>
            <a:t>sa</a:t>
          </a:r>
          <a:r>
            <a:rPr lang="en-US" b="0" i="0" baseline="0" dirty="0"/>
            <a:t> le </a:t>
          </a:r>
          <a:r>
            <a:rPr lang="en-US" b="0" i="0" baseline="0" dirty="0" err="1"/>
            <a:t>achizitioneze</a:t>
          </a:r>
          <a:r>
            <a:rPr lang="en-US" b="0" i="0" baseline="0" dirty="0"/>
            <a:t>. </a:t>
          </a:r>
          <a:endParaRPr lang="en-US" dirty="0"/>
        </a:p>
      </dgm:t>
    </dgm:pt>
    <dgm:pt modelId="{827AC596-4516-4D9A-A179-1A9A88BF6D42}" type="parTrans" cxnId="{2E4E78FF-89FA-457A-8908-090A6704F643}">
      <dgm:prSet/>
      <dgm:spPr/>
      <dgm:t>
        <a:bodyPr/>
        <a:lstStyle/>
        <a:p>
          <a:endParaRPr lang="en-US"/>
        </a:p>
      </dgm:t>
    </dgm:pt>
    <dgm:pt modelId="{B00D0D9B-2DC7-4ED5-BF24-FBAF017BDDA5}" type="sibTrans" cxnId="{2E4E78FF-89FA-457A-8908-090A6704F643}">
      <dgm:prSet/>
      <dgm:spPr/>
      <dgm:t>
        <a:bodyPr/>
        <a:lstStyle/>
        <a:p>
          <a:endParaRPr lang="en-US"/>
        </a:p>
      </dgm:t>
    </dgm:pt>
    <dgm:pt modelId="{BA9B7A74-A678-4B98-8A91-1C4ACBCCA82E}">
      <dgm:prSet/>
      <dgm:spPr/>
      <dgm:t>
        <a:bodyPr/>
        <a:lstStyle/>
        <a:p>
          <a:r>
            <a:rPr lang="en-US" b="0" i="0" baseline="0" dirty="0"/>
            <a:t>   </a:t>
          </a:r>
          <a:r>
            <a:rPr lang="en-US" b="0" i="0" baseline="0" dirty="0" err="1"/>
            <a:t>Trimite</a:t>
          </a:r>
          <a:r>
            <a:rPr lang="en-US" b="0" i="0" baseline="0" dirty="0"/>
            <a:t> </a:t>
          </a:r>
          <a:r>
            <a:rPr lang="en-US" b="0" i="0" baseline="0" dirty="0" err="1"/>
            <a:t>cereri</a:t>
          </a:r>
          <a:r>
            <a:rPr lang="en-US" b="0" i="0" baseline="0" dirty="0"/>
            <a:t> </a:t>
          </a:r>
          <a:r>
            <a:rPr lang="en-US" b="0" i="0" baseline="0" dirty="0" err="1"/>
            <a:t>pentru</a:t>
          </a:r>
          <a:r>
            <a:rPr lang="en-US" b="0" i="0" baseline="0" dirty="0"/>
            <a:t> </a:t>
          </a:r>
          <a:r>
            <a:rPr lang="en-US" b="0" i="0" baseline="0" dirty="0" err="1"/>
            <a:t>echipamente</a:t>
          </a:r>
          <a:r>
            <a:rPr lang="en-US" b="0" i="0" baseline="0" dirty="0"/>
            <a:t>.</a:t>
          </a:r>
          <a:endParaRPr lang="en-US" dirty="0"/>
        </a:p>
      </dgm:t>
    </dgm:pt>
    <dgm:pt modelId="{E1AFBF05-14D0-44B3-8882-C9638C484F4E}" type="parTrans" cxnId="{DE5E338A-5118-49C6-96C3-E568658AD0EF}">
      <dgm:prSet/>
      <dgm:spPr/>
      <dgm:t>
        <a:bodyPr/>
        <a:lstStyle/>
        <a:p>
          <a:endParaRPr lang="en-US"/>
        </a:p>
      </dgm:t>
    </dgm:pt>
    <dgm:pt modelId="{58A168D0-9BD4-481D-A111-860470758503}" type="sibTrans" cxnId="{DE5E338A-5118-49C6-96C3-E568658AD0EF}">
      <dgm:prSet/>
      <dgm:spPr/>
      <dgm:t>
        <a:bodyPr/>
        <a:lstStyle/>
        <a:p>
          <a:endParaRPr lang="en-US"/>
        </a:p>
      </dgm:t>
    </dgm:pt>
    <dgm:pt modelId="{A97CB001-8653-4AC8-B2BD-9D4193B4C502}">
      <dgm:prSet/>
      <dgm:spPr/>
      <dgm:t>
        <a:bodyPr/>
        <a:lstStyle/>
        <a:p>
          <a:r>
            <a:rPr lang="en-US" b="0" i="0" baseline="0"/>
            <a:t>Verifică statusul cererilor trimise.</a:t>
          </a:r>
          <a:endParaRPr lang="en-US"/>
        </a:p>
      </dgm:t>
    </dgm:pt>
    <dgm:pt modelId="{4A9A0A5B-A8CB-4B64-B818-362F67709E47}" type="parTrans" cxnId="{CD99F65E-AC4B-4CC6-AA29-440CEDC7D5A8}">
      <dgm:prSet/>
      <dgm:spPr/>
      <dgm:t>
        <a:bodyPr/>
        <a:lstStyle/>
        <a:p>
          <a:endParaRPr lang="en-US"/>
        </a:p>
      </dgm:t>
    </dgm:pt>
    <dgm:pt modelId="{34DF210B-EB8C-4FFC-A039-9CA3946F2CC3}" type="sibTrans" cxnId="{CD99F65E-AC4B-4CC6-AA29-440CEDC7D5A8}">
      <dgm:prSet/>
      <dgm:spPr/>
      <dgm:t>
        <a:bodyPr/>
        <a:lstStyle/>
        <a:p>
          <a:endParaRPr lang="en-US"/>
        </a:p>
      </dgm:t>
    </dgm:pt>
    <dgm:pt modelId="{4E30D2E9-70AE-46F7-9A1C-F24B7CECA5AC}">
      <dgm:prSet/>
      <dgm:spPr/>
      <dgm:t>
        <a:bodyPr/>
        <a:lstStyle/>
        <a:p>
          <a:r>
            <a:rPr lang="en-US" b="1" i="0" baseline="0"/>
            <a:t>Staff</a:t>
          </a:r>
          <a:endParaRPr lang="en-US"/>
        </a:p>
      </dgm:t>
    </dgm:pt>
    <dgm:pt modelId="{E2684BBD-B60C-45F9-810E-24FEB0F0B907}" type="parTrans" cxnId="{A6FA793E-37EF-4480-831F-575FB99D031C}">
      <dgm:prSet/>
      <dgm:spPr/>
      <dgm:t>
        <a:bodyPr/>
        <a:lstStyle/>
        <a:p>
          <a:endParaRPr lang="en-US"/>
        </a:p>
      </dgm:t>
    </dgm:pt>
    <dgm:pt modelId="{388FEF0E-B5EC-43FD-BB66-AE0463A751AA}" type="sibTrans" cxnId="{A6FA793E-37EF-4480-831F-575FB99D031C}">
      <dgm:prSet/>
      <dgm:spPr/>
      <dgm:t>
        <a:bodyPr/>
        <a:lstStyle/>
        <a:p>
          <a:endParaRPr lang="en-US"/>
        </a:p>
      </dgm:t>
    </dgm:pt>
    <dgm:pt modelId="{00F0DFD9-1223-4572-AC91-F3ACAC6CB7CF}">
      <dgm:prSet/>
      <dgm:spPr/>
      <dgm:t>
        <a:bodyPr/>
        <a:lstStyle/>
        <a:p>
          <a:r>
            <a:rPr lang="en-US" b="0" i="0" baseline="0" dirty="0"/>
            <a:t>   </a:t>
          </a:r>
          <a:r>
            <a:rPr lang="en-US" b="0" i="0" baseline="0" dirty="0" err="1"/>
            <a:t>Monitorizează</a:t>
          </a:r>
          <a:r>
            <a:rPr lang="en-US" b="0" i="0" baseline="0" dirty="0"/>
            <a:t> </a:t>
          </a:r>
          <a:r>
            <a:rPr lang="en-US" b="0" i="0" baseline="0" dirty="0" err="1"/>
            <a:t>nivelurile</a:t>
          </a:r>
          <a:r>
            <a:rPr lang="en-US" b="0" i="0" baseline="0" dirty="0"/>
            <a:t> </a:t>
          </a:r>
          <a:r>
            <a:rPr lang="en-US" b="0" i="0" baseline="0" dirty="0" err="1"/>
            <a:t>stocurilor</a:t>
          </a:r>
          <a:r>
            <a:rPr lang="en-US" b="0" i="0" baseline="0" dirty="0"/>
            <a:t>.</a:t>
          </a:r>
          <a:endParaRPr lang="en-US" dirty="0"/>
        </a:p>
      </dgm:t>
    </dgm:pt>
    <dgm:pt modelId="{3B867BC6-8D31-4A19-BF50-10503351F800}" type="parTrans" cxnId="{8A4F1D8B-08A8-4F9F-9BAC-7AEBA2315B6B}">
      <dgm:prSet/>
      <dgm:spPr/>
      <dgm:t>
        <a:bodyPr/>
        <a:lstStyle/>
        <a:p>
          <a:endParaRPr lang="en-US"/>
        </a:p>
      </dgm:t>
    </dgm:pt>
    <dgm:pt modelId="{3D2F96A8-5E18-4840-9C31-FD4775738E51}" type="sibTrans" cxnId="{8A4F1D8B-08A8-4F9F-9BAC-7AEBA2315B6B}">
      <dgm:prSet/>
      <dgm:spPr/>
      <dgm:t>
        <a:bodyPr/>
        <a:lstStyle/>
        <a:p>
          <a:endParaRPr lang="en-US"/>
        </a:p>
      </dgm:t>
    </dgm:pt>
    <dgm:pt modelId="{92F37347-D0E6-42F0-B2F4-6EF77DA3C6B7}">
      <dgm:prSet/>
      <dgm:spPr/>
      <dgm:t>
        <a:bodyPr/>
        <a:lstStyle/>
        <a:p>
          <a:r>
            <a:rPr lang="en-US" b="0" i="0" baseline="0" dirty="0"/>
            <a:t>   </a:t>
          </a:r>
          <a:r>
            <a:rPr lang="en-US" b="0" i="0" baseline="0" dirty="0" err="1"/>
            <a:t>Distribuie</a:t>
          </a:r>
          <a:r>
            <a:rPr lang="en-US" b="0" i="0" baseline="0" dirty="0"/>
            <a:t> </a:t>
          </a:r>
          <a:r>
            <a:rPr lang="en-US" b="0" i="0" baseline="0" dirty="0" err="1"/>
            <a:t>echipamente</a:t>
          </a:r>
          <a:r>
            <a:rPr lang="en-US" b="0" i="0" baseline="0" dirty="0"/>
            <a:t> pe </a:t>
          </a:r>
          <a:r>
            <a:rPr lang="en-US" b="0" i="0" baseline="0" dirty="0" err="1"/>
            <a:t>baza</a:t>
          </a:r>
          <a:r>
            <a:rPr lang="en-US" b="0" i="0" baseline="0" dirty="0"/>
            <a:t> </a:t>
          </a:r>
          <a:r>
            <a:rPr lang="en-US" b="0" i="0" baseline="0" dirty="0" err="1"/>
            <a:t>cererilor</a:t>
          </a:r>
          <a:r>
            <a:rPr lang="en-US" b="0" i="0" baseline="0" dirty="0"/>
            <a:t> </a:t>
          </a:r>
          <a:r>
            <a:rPr lang="en-US" b="0" i="0" baseline="0" dirty="0" err="1"/>
            <a:t>aprobate</a:t>
          </a:r>
          <a:r>
            <a:rPr lang="en-US" b="0" i="0" baseline="0" dirty="0"/>
            <a:t>.</a:t>
          </a:r>
          <a:endParaRPr lang="en-US" dirty="0"/>
        </a:p>
      </dgm:t>
    </dgm:pt>
    <dgm:pt modelId="{1DEFFD5F-1257-4B4F-B68E-9186C7A6AF1F}" type="parTrans" cxnId="{364605E1-3E75-4F46-8553-D14501690FF6}">
      <dgm:prSet/>
      <dgm:spPr/>
      <dgm:t>
        <a:bodyPr/>
        <a:lstStyle/>
        <a:p>
          <a:endParaRPr lang="en-US"/>
        </a:p>
      </dgm:t>
    </dgm:pt>
    <dgm:pt modelId="{22AF4D72-E4C9-44C2-8264-456E354A1F91}" type="sibTrans" cxnId="{364605E1-3E75-4F46-8553-D14501690FF6}">
      <dgm:prSet/>
      <dgm:spPr/>
      <dgm:t>
        <a:bodyPr/>
        <a:lstStyle/>
        <a:p>
          <a:endParaRPr lang="en-US"/>
        </a:p>
      </dgm:t>
    </dgm:pt>
    <dgm:pt modelId="{D66E1EE8-18DF-4447-AEC7-088405E827CB}">
      <dgm:prSet/>
      <dgm:spPr/>
      <dgm:t>
        <a:bodyPr/>
        <a:lstStyle/>
        <a:p>
          <a:r>
            <a:rPr lang="en-US" dirty="0"/>
            <a:t>   </a:t>
          </a:r>
          <a:r>
            <a:rPr lang="en-US" dirty="0" err="1"/>
            <a:t>Gestionarea</a:t>
          </a:r>
          <a:r>
            <a:rPr lang="en-US" dirty="0"/>
            <a:t> </a:t>
          </a:r>
          <a:r>
            <a:rPr lang="en-US" dirty="0" err="1"/>
            <a:t>inventarului</a:t>
          </a:r>
          <a:r>
            <a:rPr lang="en-US" dirty="0"/>
            <a:t> </a:t>
          </a:r>
          <a:r>
            <a:rPr lang="en-US" dirty="0" err="1"/>
            <a:t>intr</a:t>
          </a:r>
          <a:r>
            <a:rPr lang="en-US" dirty="0"/>
            <a:t>-un </a:t>
          </a:r>
          <a:r>
            <a:rPr lang="en-US" dirty="0" err="1"/>
            <a:t>timp</a:t>
          </a:r>
          <a:r>
            <a:rPr lang="en-US" dirty="0"/>
            <a:t> </a:t>
          </a:r>
          <a:r>
            <a:rPr lang="en-US" dirty="0" err="1"/>
            <a:t>scurt</a:t>
          </a:r>
          <a:r>
            <a:rPr lang="en-US" dirty="0"/>
            <a:t> </a:t>
          </a:r>
          <a:r>
            <a:rPr lang="en-US" dirty="0" err="1"/>
            <a:t>si</a:t>
          </a:r>
          <a:r>
            <a:rPr lang="en-US" dirty="0"/>
            <a:t> </a:t>
          </a:r>
          <a:r>
            <a:rPr lang="en-US" dirty="0" err="1"/>
            <a:t>usor</a:t>
          </a:r>
          <a:r>
            <a:rPr lang="en-US" dirty="0"/>
            <a:t>. </a:t>
          </a:r>
        </a:p>
      </dgm:t>
    </dgm:pt>
    <dgm:pt modelId="{2E142F8E-4371-437A-9890-DD9ED6EAD4D9}" type="parTrans" cxnId="{0FC8FC25-D1EE-4675-8C3D-9C1EB57E37EE}">
      <dgm:prSet/>
      <dgm:spPr/>
      <dgm:t>
        <a:bodyPr/>
        <a:lstStyle/>
        <a:p>
          <a:endParaRPr lang="en-US"/>
        </a:p>
      </dgm:t>
    </dgm:pt>
    <dgm:pt modelId="{D837F5F7-A489-456F-9303-C4B3E3F913C6}" type="sibTrans" cxnId="{0FC8FC25-D1EE-4675-8C3D-9C1EB57E37EE}">
      <dgm:prSet/>
      <dgm:spPr/>
      <dgm:t>
        <a:bodyPr/>
        <a:lstStyle/>
        <a:p>
          <a:endParaRPr lang="en-US"/>
        </a:p>
      </dgm:t>
    </dgm:pt>
    <dgm:pt modelId="{E4446312-D16A-4242-A14A-D1645717D1DD}" type="pres">
      <dgm:prSet presAssocID="{D139D325-FA65-4C87-ACA6-2BA99797A135}" presName="Name0" presStyleCnt="0">
        <dgm:presLayoutVars>
          <dgm:dir/>
          <dgm:animLvl val="lvl"/>
          <dgm:resizeHandles val="exact"/>
        </dgm:presLayoutVars>
      </dgm:prSet>
      <dgm:spPr/>
    </dgm:pt>
    <dgm:pt modelId="{99EC0E7F-9613-4F5A-94FD-84506DC42FE0}" type="pres">
      <dgm:prSet presAssocID="{DBABE920-356F-4C2E-9949-E8EB7EE0D51D}" presName="composite" presStyleCnt="0"/>
      <dgm:spPr/>
    </dgm:pt>
    <dgm:pt modelId="{8105AFFD-EA22-44C4-A7D8-F78868B843FA}" type="pres">
      <dgm:prSet presAssocID="{DBABE920-356F-4C2E-9949-E8EB7EE0D51D}" presName="parTx" presStyleLbl="alignNode1" presStyleIdx="0" presStyleCnt="4">
        <dgm:presLayoutVars>
          <dgm:chMax val="0"/>
          <dgm:chPref val="0"/>
        </dgm:presLayoutVars>
      </dgm:prSet>
      <dgm:spPr/>
    </dgm:pt>
    <dgm:pt modelId="{E0E720BC-5053-48A0-95F3-509171BFEEA8}" type="pres">
      <dgm:prSet presAssocID="{DBABE920-356F-4C2E-9949-E8EB7EE0D51D}" presName="desTx" presStyleLbl="alignAccFollowNode1" presStyleIdx="0" presStyleCnt="4">
        <dgm:presLayoutVars/>
      </dgm:prSet>
      <dgm:spPr/>
    </dgm:pt>
    <dgm:pt modelId="{956283B7-5A92-4D74-98ED-389F59FC3A8E}" type="pres">
      <dgm:prSet presAssocID="{854F903E-DF3C-4B8C-BFAB-A700F584B825}" presName="space" presStyleCnt="0"/>
      <dgm:spPr/>
    </dgm:pt>
    <dgm:pt modelId="{7CAB6A8E-7734-45C2-8A82-A59FDDD014A0}" type="pres">
      <dgm:prSet presAssocID="{5A23C370-2890-4BBA-B187-E1E9E3453E66}" presName="composite" presStyleCnt="0"/>
      <dgm:spPr/>
    </dgm:pt>
    <dgm:pt modelId="{E78D7E5E-0178-4222-8C85-5DA14751FD6E}" type="pres">
      <dgm:prSet presAssocID="{5A23C370-2890-4BBA-B187-E1E9E3453E66}" presName="parTx" presStyleLbl="alignNode1" presStyleIdx="1" presStyleCnt="4">
        <dgm:presLayoutVars>
          <dgm:chMax val="0"/>
          <dgm:chPref val="0"/>
        </dgm:presLayoutVars>
      </dgm:prSet>
      <dgm:spPr/>
    </dgm:pt>
    <dgm:pt modelId="{7B43037E-6D61-40C2-B2B6-F7737BD17814}" type="pres">
      <dgm:prSet presAssocID="{5A23C370-2890-4BBA-B187-E1E9E3453E66}" presName="desTx" presStyleLbl="alignAccFollowNode1" presStyleIdx="1" presStyleCnt="4">
        <dgm:presLayoutVars/>
      </dgm:prSet>
      <dgm:spPr/>
    </dgm:pt>
    <dgm:pt modelId="{1D8A43CD-E282-4085-B87A-EEFD53F6BE74}" type="pres">
      <dgm:prSet presAssocID="{B4ACD9E9-DBD8-4E98-9733-A147E4562C77}" presName="space" presStyleCnt="0"/>
      <dgm:spPr/>
    </dgm:pt>
    <dgm:pt modelId="{29C56FBE-EEEF-4A2C-BFA2-9D8C7376C9D7}" type="pres">
      <dgm:prSet presAssocID="{A69E08C5-947C-431F-8B16-066D808BEC02}" presName="composite" presStyleCnt="0"/>
      <dgm:spPr/>
    </dgm:pt>
    <dgm:pt modelId="{F872EC02-7A63-45A8-870F-A90015B94F9B}" type="pres">
      <dgm:prSet presAssocID="{A69E08C5-947C-431F-8B16-066D808BEC02}" presName="parTx" presStyleLbl="alignNode1" presStyleIdx="2" presStyleCnt="4">
        <dgm:presLayoutVars>
          <dgm:chMax val="0"/>
          <dgm:chPref val="0"/>
        </dgm:presLayoutVars>
      </dgm:prSet>
      <dgm:spPr/>
    </dgm:pt>
    <dgm:pt modelId="{1E30F61A-2542-4796-AA2F-39D2CDAD57A6}" type="pres">
      <dgm:prSet presAssocID="{A69E08C5-947C-431F-8B16-066D808BEC02}" presName="desTx" presStyleLbl="alignAccFollowNode1" presStyleIdx="2" presStyleCnt="4">
        <dgm:presLayoutVars/>
      </dgm:prSet>
      <dgm:spPr/>
    </dgm:pt>
    <dgm:pt modelId="{6C1A7C66-7419-4AA9-90E5-56D58D048B48}" type="pres">
      <dgm:prSet presAssocID="{89A1A6D7-1250-4864-AB66-B30DA523B3D7}" presName="space" presStyleCnt="0"/>
      <dgm:spPr/>
    </dgm:pt>
    <dgm:pt modelId="{85A86248-06A7-452A-B767-504FC5A7812C}" type="pres">
      <dgm:prSet presAssocID="{4E30D2E9-70AE-46F7-9A1C-F24B7CECA5AC}" presName="composite" presStyleCnt="0"/>
      <dgm:spPr/>
    </dgm:pt>
    <dgm:pt modelId="{72D6FFA1-DE9B-494A-90B7-870BB6BC52E3}" type="pres">
      <dgm:prSet presAssocID="{4E30D2E9-70AE-46F7-9A1C-F24B7CECA5AC}" presName="parTx" presStyleLbl="alignNode1" presStyleIdx="3" presStyleCnt="4">
        <dgm:presLayoutVars>
          <dgm:chMax val="0"/>
          <dgm:chPref val="0"/>
        </dgm:presLayoutVars>
      </dgm:prSet>
      <dgm:spPr/>
    </dgm:pt>
    <dgm:pt modelId="{26B70881-2CAB-4850-8871-112F3073E287}" type="pres">
      <dgm:prSet presAssocID="{4E30D2E9-70AE-46F7-9A1C-F24B7CECA5AC}" presName="desTx" presStyleLbl="alignAccFollowNode1" presStyleIdx="3" presStyleCnt="4">
        <dgm:presLayoutVars/>
      </dgm:prSet>
      <dgm:spPr/>
    </dgm:pt>
  </dgm:ptLst>
  <dgm:cxnLst>
    <dgm:cxn modelId="{5BA9660A-32CD-473C-B7FF-4A200F270558}" srcId="{5A23C370-2890-4BBA-B187-E1E9E3453E66}" destId="{4B1582A7-83AB-41F6-9D1D-7E656829F53D}" srcOrd="1" destOrd="0" parTransId="{EBD80464-1C58-410A-96A6-78FFA1E9B7FC}" sibTransId="{07B77C3C-5A24-4BED-81C6-587ECFD1B002}"/>
    <dgm:cxn modelId="{496F6D0F-A64A-4094-9A34-AD5E14B371BC}" type="presOf" srcId="{4B1582A7-83AB-41F6-9D1D-7E656829F53D}" destId="{7B43037E-6D61-40C2-B2B6-F7737BD17814}" srcOrd="0" destOrd="1" presId="urn:microsoft.com/office/officeart/2016/7/layout/ChevronBlockProcess"/>
    <dgm:cxn modelId="{0FC8FC25-D1EE-4675-8C3D-9C1EB57E37EE}" srcId="{4E30D2E9-70AE-46F7-9A1C-F24B7CECA5AC}" destId="{D66E1EE8-18DF-4447-AEC7-088405E827CB}" srcOrd="2" destOrd="0" parTransId="{2E142F8E-4371-437A-9890-DD9ED6EAD4D9}" sibTransId="{D837F5F7-A489-456F-9303-C4B3E3F913C6}"/>
    <dgm:cxn modelId="{C0D11C3D-3D91-4432-9C4D-1B3724D0A15D}" type="presOf" srcId="{0FAF1ED1-2937-4EF2-B262-FABFEF617AED}" destId="{7B43037E-6D61-40C2-B2B6-F7737BD17814}" srcOrd="0" destOrd="0" presId="urn:microsoft.com/office/officeart/2016/7/layout/ChevronBlockProcess"/>
    <dgm:cxn modelId="{A6FA793E-37EF-4480-831F-575FB99D031C}" srcId="{D139D325-FA65-4C87-ACA6-2BA99797A135}" destId="{4E30D2E9-70AE-46F7-9A1C-F24B7CECA5AC}" srcOrd="3" destOrd="0" parTransId="{E2684BBD-B60C-45F9-810E-24FEB0F0B907}" sibTransId="{388FEF0E-B5EC-43FD-BB66-AE0463A751AA}"/>
    <dgm:cxn modelId="{9E1F2F5B-F140-4D09-8C59-78250746FFCF}" type="presOf" srcId="{D139D325-FA65-4C87-ACA6-2BA99797A135}" destId="{E4446312-D16A-4242-A14A-D1645717D1DD}" srcOrd="0" destOrd="0" presId="urn:microsoft.com/office/officeart/2016/7/layout/ChevronBlockProcess"/>
    <dgm:cxn modelId="{CD99F65E-AC4B-4CC6-AA29-440CEDC7D5A8}" srcId="{A69E08C5-947C-431F-8B16-066D808BEC02}" destId="{A97CB001-8653-4AC8-B2BD-9D4193B4C502}" srcOrd="3" destOrd="0" parTransId="{4A9A0A5B-A8CB-4B64-B818-362F67709E47}" sibTransId="{34DF210B-EB8C-4FFC-A039-9CA3946F2CC3}"/>
    <dgm:cxn modelId="{AD6E9460-9557-4125-9356-621F85A63175}" srcId="{D139D325-FA65-4C87-ACA6-2BA99797A135}" destId="{5A23C370-2890-4BBA-B187-E1E9E3453E66}" srcOrd="1" destOrd="0" parTransId="{938EBBAA-F044-41F4-83A7-66F338BD0474}" sibTransId="{B4ACD9E9-DBD8-4E98-9733-A147E4562C77}"/>
    <dgm:cxn modelId="{FCE78363-C348-43E1-97AF-86437866BFAE}" srcId="{5A23C370-2890-4BBA-B187-E1E9E3453E66}" destId="{0FAF1ED1-2937-4EF2-B262-FABFEF617AED}" srcOrd="0" destOrd="0" parTransId="{F1729F0A-4518-41C0-97C1-8AD070CEECB6}" sibTransId="{4EEF5772-8DBF-40D2-978B-54C2968E0F28}"/>
    <dgm:cxn modelId="{032CB76B-EA61-4F76-A4AD-9F8575655EED}" type="presOf" srcId="{DBABE920-356F-4C2E-9949-E8EB7EE0D51D}" destId="{8105AFFD-EA22-44C4-A7D8-F78868B843FA}" srcOrd="0" destOrd="0" presId="urn:microsoft.com/office/officeart/2016/7/layout/ChevronBlockProcess"/>
    <dgm:cxn modelId="{CDC2F56D-9765-4E8A-A044-72E9E5E96B9D}" type="presOf" srcId="{5A23C370-2890-4BBA-B187-E1E9E3453E66}" destId="{E78D7E5E-0178-4222-8C85-5DA14751FD6E}" srcOrd="0" destOrd="0" presId="urn:microsoft.com/office/officeart/2016/7/layout/ChevronBlockProcess"/>
    <dgm:cxn modelId="{A7DD8A70-01AF-4A46-84D9-9978BE63A93F}" type="presOf" srcId="{92F37347-D0E6-42F0-B2F4-6EF77DA3C6B7}" destId="{26B70881-2CAB-4850-8871-112F3073E287}" srcOrd="0" destOrd="1" presId="urn:microsoft.com/office/officeart/2016/7/layout/ChevronBlockProcess"/>
    <dgm:cxn modelId="{6B732773-0D18-421F-ABE1-36ABF156A0C6}" type="presOf" srcId="{A97CB001-8653-4AC8-B2BD-9D4193B4C502}" destId="{1E30F61A-2542-4796-AA2F-39D2CDAD57A6}" srcOrd="0" destOrd="3" presId="urn:microsoft.com/office/officeart/2016/7/layout/ChevronBlockProcess"/>
    <dgm:cxn modelId="{9971DF75-1359-4780-A477-1ECFEA742BEE}" type="presOf" srcId="{BA9B7A74-A678-4B98-8A91-1C4ACBCCA82E}" destId="{1E30F61A-2542-4796-AA2F-39D2CDAD57A6}" srcOrd="0" destOrd="2" presId="urn:microsoft.com/office/officeart/2016/7/layout/ChevronBlockProcess"/>
    <dgm:cxn modelId="{DE5E338A-5118-49C6-96C3-E568658AD0EF}" srcId="{A69E08C5-947C-431F-8B16-066D808BEC02}" destId="{BA9B7A74-A678-4B98-8A91-1C4ACBCCA82E}" srcOrd="2" destOrd="0" parTransId="{E1AFBF05-14D0-44B3-8882-C9638C484F4E}" sibTransId="{58A168D0-9BD4-481D-A111-860470758503}"/>
    <dgm:cxn modelId="{8A4F1D8B-08A8-4F9F-9BAC-7AEBA2315B6B}" srcId="{4E30D2E9-70AE-46F7-9A1C-F24B7CECA5AC}" destId="{00F0DFD9-1223-4572-AC91-F3ACAC6CB7CF}" srcOrd="0" destOrd="0" parTransId="{3B867BC6-8D31-4A19-BF50-10503351F800}" sibTransId="{3D2F96A8-5E18-4840-9C31-FD4775738E51}"/>
    <dgm:cxn modelId="{9B36EF8B-1268-40D2-8167-F09067BF0159}" type="presOf" srcId="{D66E1EE8-18DF-4447-AEC7-088405E827CB}" destId="{26B70881-2CAB-4850-8871-112F3073E287}" srcOrd="0" destOrd="2" presId="urn:microsoft.com/office/officeart/2016/7/layout/ChevronBlockProcess"/>
    <dgm:cxn modelId="{F3F197A0-6C2E-4CDE-88D3-E067DEFCBB79}" srcId="{D139D325-FA65-4C87-ACA6-2BA99797A135}" destId="{DBABE920-356F-4C2E-9949-E8EB7EE0D51D}" srcOrd="0" destOrd="0" parTransId="{D7EA268F-8FFF-4DE7-8EBC-2D11A470983B}" sibTransId="{854F903E-DF3C-4B8C-BFAB-A700F584B825}"/>
    <dgm:cxn modelId="{BFD9D6A5-7E65-4E55-A7AE-CDB39D22C99F}" srcId="{A69E08C5-947C-431F-8B16-066D808BEC02}" destId="{9EED2D37-B2AA-4042-BD25-5420502F499F}" srcOrd="0" destOrd="0" parTransId="{3D194EE1-F18F-4FA5-A399-8987C8A1C839}" sibTransId="{8C830400-8F8E-4922-92AB-D91C70E3D98D}"/>
    <dgm:cxn modelId="{F3B3F8BE-A5AF-423C-B4F6-BCCDE02D6A15}" type="presOf" srcId="{A69E08C5-947C-431F-8B16-066D808BEC02}" destId="{F872EC02-7A63-45A8-870F-A90015B94F9B}" srcOrd="0" destOrd="0" presId="urn:microsoft.com/office/officeart/2016/7/layout/ChevronBlockProcess"/>
    <dgm:cxn modelId="{776C68C5-AABF-49DD-8F49-AE62F49418A0}" srcId="{D139D325-FA65-4C87-ACA6-2BA99797A135}" destId="{A69E08C5-947C-431F-8B16-066D808BEC02}" srcOrd="2" destOrd="0" parTransId="{61EE1428-8DF5-4641-AEF7-7FFA5096EADE}" sibTransId="{89A1A6D7-1250-4864-AB66-B30DA523B3D7}"/>
    <dgm:cxn modelId="{C514D9C9-9386-450F-86A9-DCF672BF10A5}" type="presOf" srcId="{00F0DFD9-1223-4572-AC91-F3ACAC6CB7CF}" destId="{26B70881-2CAB-4850-8871-112F3073E287}" srcOrd="0" destOrd="0" presId="urn:microsoft.com/office/officeart/2016/7/layout/ChevronBlockProcess"/>
    <dgm:cxn modelId="{CBA217D0-5E71-48CA-9E98-119DF8FF2474}" type="presOf" srcId="{CE7C2875-F78E-4140-9E87-98912F657909}" destId="{E0E720BC-5053-48A0-95F3-509171BFEEA8}" srcOrd="0" destOrd="0" presId="urn:microsoft.com/office/officeart/2016/7/layout/ChevronBlockProcess"/>
    <dgm:cxn modelId="{1566E0D2-D974-4F55-956A-6655428BF770}" srcId="{DBABE920-356F-4C2E-9949-E8EB7EE0D51D}" destId="{89F84433-F34E-4436-AD1F-5C2F3D58BD6A}" srcOrd="1" destOrd="0" parTransId="{BEA1B1CA-1E04-4A95-9DD3-D4147D88609B}" sibTransId="{88D7A518-2BE0-4342-BE79-0EAAB1AA5A59}"/>
    <dgm:cxn modelId="{2097D9DD-986A-46BC-856F-78880FDCED14}" type="presOf" srcId="{4C4FAC90-9111-4813-AA10-5E89854EA9FC}" destId="{1E30F61A-2542-4796-AA2F-39D2CDAD57A6}" srcOrd="0" destOrd="1" presId="urn:microsoft.com/office/officeart/2016/7/layout/ChevronBlockProcess"/>
    <dgm:cxn modelId="{A64BB5DF-38DE-48F9-8C6B-31AB8A303F39}" type="presOf" srcId="{89F84433-F34E-4436-AD1F-5C2F3D58BD6A}" destId="{E0E720BC-5053-48A0-95F3-509171BFEEA8}" srcOrd="0" destOrd="1" presId="urn:microsoft.com/office/officeart/2016/7/layout/ChevronBlockProcess"/>
    <dgm:cxn modelId="{364605E1-3E75-4F46-8553-D14501690FF6}" srcId="{4E30D2E9-70AE-46F7-9A1C-F24B7CECA5AC}" destId="{92F37347-D0E6-42F0-B2F4-6EF77DA3C6B7}" srcOrd="1" destOrd="0" parTransId="{1DEFFD5F-1257-4B4F-B68E-9186C7A6AF1F}" sibTransId="{22AF4D72-E4C9-44C2-8264-456E354A1F91}"/>
    <dgm:cxn modelId="{9EA9B4E3-E304-4D83-AB01-FAB19D3CDC27}" type="presOf" srcId="{4E30D2E9-70AE-46F7-9A1C-F24B7CECA5AC}" destId="{72D6FFA1-DE9B-494A-90B7-870BB6BC52E3}" srcOrd="0" destOrd="0" presId="urn:microsoft.com/office/officeart/2016/7/layout/ChevronBlockProcess"/>
    <dgm:cxn modelId="{9F3D69E7-A533-40FF-B153-7ECE813B67F1}" type="presOf" srcId="{9EED2D37-B2AA-4042-BD25-5420502F499F}" destId="{1E30F61A-2542-4796-AA2F-39D2CDAD57A6}" srcOrd="0" destOrd="0" presId="urn:microsoft.com/office/officeart/2016/7/layout/ChevronBlockProcess"/>
    <dgm:cxn modelId="{F8C886F7-830D-40C2-BCD7-67B4919BC3DB}" srcId="{DBABE920-356F-4C2E-9949-E8EB7EE0D51D}" destId="{CE7C2875-F78E-4140-9E87-98912F657909}" srcOrd="0" destOrd="0" parTransId="{E840DAE3-3E66-4056-8B41-FCBA85C48657}" sibTransId="{51EA9DBF-BCE7-4F09-8F8B-5BE7AE0F8095}"/>
    <dgm:cxn modelId="{2E4E78FF-89FA-457A-8908-090A6704F643}" srcId="{A69E08C5-947C-431F-8B16-066D808BEC02}" destId="{4C4FAC90-9111-4813-AA10-5E89854EA9FC}" srcOrd="1" destOrd="0" parTransId="{827AC596-4516-4D9A-A179-1A9A88BF6D42}" sibTransId="{B00D0D9B-2DC7-4ED5-BF24-FBAF017BDDA5}"/>
    <dgm:cxn modelId="{D4518828-D3A0-42EC-9F56-D0A6500C8885}" type="presParOf" srcId="{E4446312-D16A-4242-A14A-D1645717D1DD}" destId="{99EC0E7F-9613-4F5A-94FD-84506DC42FE0}" srcOrd="0" destOrd="0" presId="urn:microsoft.com/office/officeart/2016/7/layout/ChevronBlockProcess"/>
    <dgm:cxn modelId="{4551970C-B98D-45B3-81C4-EDF4276C21F4}" type="presParOf" srcId="{99EC0E7F-9613-4F5A-94FD-84506DC42FE0}" destId="{8105AFFD-EA22-44C4-A7D8-F78868B843FA}" srcOrd="0" destOrd="0" presId="urn:microsoft.com/office/officeart/2016/7/layout/ChevronBlockProcess"/>
    <dgm:cxn modelId="{E8136360-463F-4B92-8DB1-80A12276CC14}" type="presParOf" srcId="{99EC0E7F-9613-4F5A-94FD-84506DC42FE0}" destId="{E0E720BC-5053-48A0-95F3-509171BFEEA8}" srcOrd="1" destOrd="0" presId="urn:microsoft.com/office/officeart/2016/7/layout/ChevronBlockProcess"/>
    <dgm:cxn modelId="{5D5C3B41-8DDA-438D-AFE0-9566BB2AEE4B}" type="presParOf" srcId="{E4446312-D16A-4242-A14A-D1645717D1DD}" destId="{956283B7-5A92-4D74-98ED-389F59FC3A8E}" srcOrd="1" destOrd="0" presId="urn:microsoft.com/office/officeart/2016/7/layout/ChevronBlockProcess"/>
    <dgm:cxn modelId="{30A47552-659F-47E2-ACEC-B1BAFCFFE944}" type="presParOf" srcId="{E4446312-D16A-4242-A14A-D1645717D1DD}" destId="{7CAB6A8E-7734-45C2-8A82-A59FDDD014A0}" srcOrd="2" destOrd="0" presId="urn:microsoft.com/office/officeart/2016/7/layout/ChevronBlockProcess"/>
    <dgm:cxn modelId="{9D7BF746-AAA6-4678-9FA1-C9A523B33372}" type="presParOf" srcId="{7CAB6A8E-7734-45C2-8A82-A59FDDD014A0}" destId="{E78D7E5E-0178-4222-8C85-5DA14751FD6E}" srcOrd="0" destOrd="0" presId="urn:microsoft.com/office/officeart/2016/7/layout/ChevronBlockProcess"/>
    <dgm:cxn modelId="{C726F655-2ACA-46BC-8D6B-B36E92B1329A}" type="presParOf" srcId="{7CAB6A8E-7734-45C2-8A82-A59FDDD014A0}" destId="{7B43037E-6D61-40C2-B2B6-F7737BD17814}" srcOrd="1" destOrd="0" presId="urn:microsoft.com/office/officeart/2016/7/layout/ChevronBlockProcess"/>
    <dgm:cxn modelId="{8EBBC7BF-CFDD-4591-8208-4A61620B28A4}" type="presParOf" srcId="{E4446312-D16A-4242-A14A-D1645717D1DD}" destId="{1D8A43CD-E282-4085-B87A-EEFD53F6BE74}" srcOrd="3" destOrd="0" presId="urn:microsoft.com/office/officeart/2016/7/layout/ChevronBlockProcess"/>
    <dgm:cxn modelId="{324F031C-8C6B-4937-BCF1-3538028CB354}" type="presParOf" srcId="{E4446312-D16A-4242-A14A-D1645717D1DD}" destId="{29C56FBE-EEEF-4A2C-BFA2-9D8C7376C9D7}" srcOrd="4" destOrd="0" presId="urn:microsoft.com/office/officeart/2016/7/layout/ChevronBlockProcess"/>
    <dgm:cxn modelId="{975A1FA0-CFAB-4BD6-B285-2B43C08D0290}" type="presParOf" srcId="{29C56FBE-EEEF-4A2C-BFA2-9D8C7376C9D7}" destId="{F872EC02-7A63-45A8-870F-A90015B94F9B}" srcOrd="0" destOrd="0" presId="urn:microsoft.com/office/officeart/2016/7/layout/ChevronBlockProcess"/>
    <dgm:cxn modelId="{90D668DC-2A64-4F7A-9A8D-A7871B580035}" type="presParOf" srcId="{29C56FBE-EEEF-4A2C-BFA2-9D8C7376C9D7}" destId="{1E30F61A-2542-4796-AA2F-39D2CDAD57A6}" srcOrd="1" destOrd="0" presId="urn:microsoft.com/office/officeart/2016/7/layout/ChevronBlockProcess"/>
    <dgm:cxn modelId="{82FC5C38-3116-4F1F-90CF-494793466267}" type="presParOf" srcId="{E4446312-D16A-4242-A14A-D1645717D1DD}" destId="{6C1A7C66-7419-4AA9-90E5-56D58D048B48}" srcOrd="5" destOrd="0" presId="urn:microsoft.com/office/officeart/2016/7/layout/ChevronBlockProcess"/>
    <dgm:cxn modelId="{4B68AE04-8364-414E-8AF3-FC54920C9B3F}" type="presParOf" srcId="{E4446312-D16A-4242-A14A-D1645717D1DD}" destId="{85A86248-06A7-452A-B767-504FC5A7812C}" srcOrd="6" destOrd="0" presId="urn:microsoft.com/office/officeart/2016/7/layout/ChevronBlockProcess"/>
    <dgm:cxn modelId="{70FFA631-D71C-4CDF-BDDE-C6FC5647C7EF}" type="presParOf" srcId="{85A86248-06A7-452A-B767-504FC5A7812C}" destId="{72D6FFA1-DE9B-494A-90B7-870BB6BC52E3}" srcOrd="0" destOrd="0" presId="urn:microsoft.com/office/officeart/2016/7/layout/ChevronBlockProcess"/>
    <dgm:cxn modelId="{304070FE-AEBC-4E75-9C44-566859FAA36F}" type="presParOf" srcId="{85A86248-06A7-452A-B767-504FC5A7812C}" destId="{26B70881-2CAB-4850-8871-112F3073E287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8CB3EB-9A09-4884-A796-E64D44D8012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9F945A-1B39-441B-ACB9-1280C932F353}">
      <dgm:prSet/>
      <dgm:spPr/>
      <dgm:t>
        <a:bodyPr/>
        <a:lstStyle/>
        <a:p>
          <a:r>
            <a:rPr lang="en-US" dirty="0"/>
            <a:t>Server: ASP.NET Core Web API</a:t>
          </a:r>
        </a:p>
      </dgm:t>
    </dgm:pt>
    <dgm:pt modelId="{5DFD7B1F-F8AA-41C5-9C4C-0CBB127DF0C1}" type="parTrans" cxnId="{547A9654-469F-4563-A2A0-C9BBE1553067}">
      <dgm:prSet/>
      <dgm:spPr/>
      <dgm:t>
        <a:bodyPr/>
        <a:lstStyle/>
        <a:p>
          <a:endParaRPr lang="en-US"/>
        </a:p>
      </dgm:t>
    </dgm:pt>
    <dgm:pt modelId="{3D74B323-A18F-40CE-B267-21B896602C52}" type="sibTrans" cxnId="{547A9654-469F-4563-A2A0-C9BBE1553067}">
      <dgm:prSet/>
      <dgm:spPr/>
      <dgm:t>
        <a:bodyPr/>
        <a:lstStyle/>
        <a:p>
          <a:endParaRPr lang="en-US"/>
        </a:p>
      </dgm:t>
    </dgm:pt>
    <dgm:pt modelId="{DC45A406-713F-4B2E-896D-F7386434F395}">
      <dgm:prSet/>
      <dgm:spPr/>
      <dgm:t>
        <a:bodyPr/>
        <a:lstStyle/>
        <a:p>
          <a:r>
            <a:rPr lang="en-US" dirty="0"/>
            <a:t>Client: </a:t>
          </a:r>
          <a:r>
            <a:rPr lang="en-US" dirty="0" err="1"/>
            <a:t>Blazor</a:t>
          </a:r>
          <a:r>
            <a:rPr lang="en-US" dirty="0"/>
            <a:t> WebApp</a:t>
          </a:r>
        </a:p>
      </dgm:t>
    </dgm:pt>
    <dgm:pt modelId="{89A4FA55-4A07-4437-8901-F7771FE11CCC}" type="parTrans" cxnId="{A4746548-3E28-433E-977C-C255FC7F4E4C}">
      <dgm:prSet/>
      <dgm:spPr/>
      <dgm:t>
        <a:bodyPr/>
        <a:lstStyle/>
        <a:p>
          <a:endParaRPr lang="en-US"/>
        </a:p>
      </dgm:t>
    </dgm:pt>
    <dgm:pt modelId="{216BB2DF-276D-4C75-B7A8-7BC82439C1A7}" type="sibTrans" cxnId="{A4746548-3E28-433E-977C-C255FC7F4E4C}">
      <dgm:prSet/>
      <dgm:spPr/>
      <dgm:t>
        <a:bodyPr/>
        <a:lstStyle/>
        <a:p>
          <a:endParaRPr lang="en-US"/>
        </a:p>
      </dgm:t>
    </dgm:pt>
    <dgm:pt modelId="{D12ADEBF-9DC8-4353-A137-8FEB52D4828B}">
      <dgm:prSet/>
      <dgm:spPr/>
      <dgm:t>
        <a:bodyPr/>
        <a:lstStyle/>
        <a:p>
          <a:r>
            <a:rPr lang="en-US" dirty="0"/>
            <a:t>Database: SQL Server</a:t>
          </a:r>
        </a:p>
      </dgm:t>
    </dgm:pt>
    <dgm:pt modelId="{7C90418B-261C-42B7-A0FB-4B8822CACCE1}" type="parTrans" cxnId="{75C4AAED-4428-4733-99B3-6CAB6FF08C12}">
      <dgm:prSet/>
      <dgm:spPr/>
      <dgm:t>
        <a:bodyPr/>
        <a:lstStyle/>
        <a:p>
          <a:endParaRPr lang="en-US"/>
        </a:p>
      </dgm:t>
    </dgm:pt>
    <dgm:pt modelId="{A88B8D04-D337-4BDF-9F80-8EF869AB507E}" type="sibTrans" cxnId="{75C4AAED-4428-4733-99B3-6CAB6FF08C12}">
      <dgm:prSet/>
      <dgm:spPr/>
      <dgm:t>
        <a:bodyPr/>
        <a:lstStyle/>
        <a:p>
          <a:endParaRPr lang="en-US"/>
        </a:p>
      </dgm:t>
    </dgm:pt>
    <dgm:pt modelId="{080CDBBD-6E1C-4175-AA9A-864926EC3A8D}" type="pres">
      <dgm:prSet presAssocID="{6A8CB3EB-9A09-4884-A796-E64D44D8012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D1CD4E0-8C3F-437C-AF0F-EA124795EF54}" type="pres">
      <dgm:prSet presAssocID="{3D9F945A-1B39-441B-ACB9-1280C932F353}" presName="hierRoot1" presStyleCnt="0"/>
      <dgm:spPr/>
    </dgm:pt>
    <dgm:pt modelId="{9591BB3E-E42A-4213-81C0-180D705336C0}" type="pres">
      <dgm:prSet presAssocID="{3D9F945A-1B39-441B-ACB9-1280C932F353}" presName="composite" presStyleCnt="0"/>
      <dgm:spPr/>
    </dgm:pt>
    <dgm:pt modelId="{F758DEEF-604F-4BF7-84D4-8AAF8544CBD6}" type="pres">
      <dgm:prSet presAssocID="{3D9F945A-1B39-441B-ACB9-1280C932F353}" presName="background" presStyleLbl="node0" presStyleIdx="0" presStyleCnt="3"/>
      <dgm:spPr/>
    </dgm:pt>
    <dgm:pt modelId="{89DAA1DA-90B5-4349-8529-4FAAEF4FCDBD}" type="pres">
      <dgm:prSet presAssocID="{3D9F945A-1B39-441B-ACB9-1280C932F353}" presName="text" presStyleLbl="fgAcc0" presStyleIdx="0" presStyleCnt="3">
        <dgm:presLayoutVars>
          <dgm:chPref val="3"/>
        </dgm:presLayoutVars>
      </dgm:prSet>
      <dgm:spPr/>
    </dgm:pt>
    <dgm:pt modelId="{A112F3B6-97E7-44BE-8F03-869BC33F09AE}" type="pres">
      <dgm:prSet presAssocID="{3D9F945A-1B39-441B-ACB9-1280C932F353}" presName="hierChild2" presStyleCnt="0"/>
      <dgm:spPr/>
    </dgm:pt>
    <dgm:pt modelId="{35825907-ACFE-49E1-9B8E-473813AE7088}" type="pres">
      <dgm:prSet presAssocID="{DC45A406-713F-4B2E-896D-F7386434F395}" presName="hierRoot1" presStyleCnt="0"/>
      <dgm:spPr/>
    </dgm:pt>
    <dgm:pt modelId="{C9F6F840-68E7-41F1-AC1B-F8C81FCDDA66}" type="pres">
      <dgm:prSet presAssocID="{DC45A406-713F-4B2E-896D-F7386434F395}" presName="composite" presStyleCnt="0"/>
      <dgm:spPr/>
    </dgm:pt>
    <dgm:pt modelId="{FFBED1E2-AB81-4598-ADBE-1C121DEF1D74}" type="pres">
      <dgm:prSet presAssocID="{DC45A406-713F-4B2E-896D-F7386434F395}" presName="background" presStyleLbl="node0" presStyleIdx="1" presStyleCnt="3"/>
      <dgm:spPr/>
    </dgm:pt>
    <dgm:pt modelId="{B63CD878-FEEB-43A5-891E-89BE3AB94408}" type="pres">
      <dgm:prSet presAssocID="{DC45A406-713F-4B2E-896D-F7386434F395}" presName="text" presStyleLbl="fgAcc0" presStyleIdx="1" presStyleCnt="3">
        <dgm:presLayoutVars>
          <dgm:chPref val="3"/>
        </dgm:presLayoutVars>
      </dgm:prSet>
      <dgm:spPr/>
    </dgm:pt>
    <dgm:pt modelId="{78E5A56B-26F0-4251-977F-95725E1F648E}" type="pres">
      <dgm:prSet presAssocID="{DC45A406-713F-4B2E-896D-F7386434F395}" presName="hierChild2" presStyleCnt="0"/>
      <dgm:spPr/>
    </dgm:pt>
    <dgm:pt modelId="{0DA3121F-DC89-4E30-B918-DB11C063BC55}" type="pres">
      <dgm:prSet presAssocID="{D12ADEBF-9DC8-4353-A137-8FEB52D4828B}" presName="hierRoot1" presStyleCnt="0"/>
      <dgm:spPr/>
    </dgm:pt>
    <dgm:pt modelId="{057DF288-5A73-4CF4-9542-B37AFF9F0EF3}" type="pres">
      <dgm:prSet presAssocID="{D12ADEBF-9DC8-4353-A137-8FEB52D4828B}" presName="composite" presStyleCnt="0"/>
      <dgm:spPr/>
    </dgm:pt>
    <dgm:pt modelId="{D57CF88E-1F31-4319-9C5A-3E52A6E90B43}" type="pres">
      <dgm:prSet presAssocID="{D12ADEBF-9DC8-4353-A137-8FEB52D4828B}" presName="background" presStyleLbl="node0" presStyleIdx="2" presStyleCnt="3"/>
      <dgm:spPr/>
    </dgm:pt>
    <dgm:pt modelId="{6E52274B-9314-4275-8878-E21534B916A4}" type="pres">
      <dgm:prSet presAssocID="{D12ADEBF-9DC8-4353-A137-8FEB52D4828B}" presName="text" presStyleLbl="fgAcc0" presStyleIdx="2" presStyleCnt="3">
        <dgm:presLayoutVars>
          <dgm:chPref val="3"/>
        </dgm:presLayoutVars>
      </dgm:prSet>
      <dgm:spPr/>
    </dgm:pt>
    <dgm:pt modelId="{BCA24265-2BE2-4440-93BF-8461DD29DDFC}" type="pres">
      <dgm:prSet presAssocID="{D12ADEBF-9DC8-4353-A137-8FEB52D4828B}" presName="hierChild2" presStyleCnt="0"/>
      <dgm:spPr/>
    </dgm:pt>
  </dgm:ptLst>
  <dgm:cxnLst>
    <dgm:cxn modelId="{04FD0B18-11C5-4E20-8419-2E480F9E084E}" type="presOf" srcId="{6A8CB3EB-9A09-4884-A796-E64D44D80126}" destId="{080CDBBD-6E1C-4175-AA9A-864926EC3A8D}" srcOrd="0" destOrd="0" presId="urn:microsoft.com/office/officeart/2005/8/layout/hierarchy1"/>
    <dgm:cxn modelId="{A8F3B43E-F13E-4E12-B9F1-C0071E3B1D3A}" type="presOf" srcId="{DC45A406-713F-4B2E-896D-F7386434F395}" destId="{B63CD878-FEEB-43A5-891E-89BE3AB94408}" srcOrd="0" destOrd="0" presId="urn:microsoft.com/office/officeart/2005/8/layout/hierarchy1"/>
    <dgm:cxn modelId="{A4746548-3E28-433E-977C-C255FC7F4E4C}" srcId="{6A8CB3EB-9A09-4884-A796-E64D44D80126}" destId="{DC45A406-713F-4B2E-896D-F7386434F395}" srcOrd="1" destOrd="0" parTransId="{89A4FA55-4A07-4437-8901-F7771FE11CCC}" sibTransId="{216BB2DF-276D-4C75-B7A8-7BC82439C1A7}"/>
    <dgm:cxn modelId="{547A9654-469F-4563-A2A0-C9BBE1553067}" srcId="{6A8CB3EB-9A09-4884-A796-E64D44D80126}" destId="{3D9F945A-1B39-441B-ACB9-1280C932F353}" srcOrd="0" destOrd="0" parTransId="{5DFD7B1F-F8AA-41C5-9C4C-0CBB127DF0C1}" sibTransId="{3D74B323-A18F-40CE-B267-21B896602C52}"/>
    <dgm:cxn modelId="{7CD9DFD2-C88D-4671-9313-2E430B3FA0E4}" type="presOf" srcId="{3D9F945A-1B39-441B-ACB9-1280C932F353}" destId="{89DAA1DA-90B5-4349-8529-4FAAEF4FCDBD}" srcOrd="0" destOrd="0" presId="urn:microsoft.com/office/officeart/2005/8/layout/hierarchy1"/>
    <dgm:cxn modelId="{409B87EC-4549-46B3-87DC-F0BBD8ADC49B}" type="presOf" srcId="{D12ADEBF-9DC8-4353-A137-8FEB52D4828B}" destId="{6E52274B-9314-4275-8878-E21534B916A4}" srcOrd="0" destOrd="0" presId="urn:microsoft.com/office/officeart/2005/8/layout/hierarchy1"/>
    <dgm:cxn modelId="{75C4AAED-4428-4733-99B3-6CAB6FF08C12}" srcId="{6A8CB3EB-9A09-4884-A796-E64D44D80126}" destId="{D12ADEBF-9DC8-4353-A137-8FEB52D4828B}" srcOrd="2" destOrd="0" parTransId="{7C90418B-261C-42B7-A0FB-4B8822CACCE1}" sibTransId="{A88B8D04-D337-4BDF-9F80-8EF869AB507E}"/>
    <dgm:cxn modelId="{2CDFB5E0-2772-4FB2-B165-DE56E979E733}" type="presParOf" srcId="{080CDBBD-6E1C-4175-AA9A-864926EC3A8D}" destId="{ED1CD4E0-8C3F-437C-AF0F-EA124795EF54}" srcOrd="0" destOrd="0" presId="urn:microsoft.com/office/officeart/2005/8/layout/hierarchy1"/>
    <dgm:cxn modelId="{CE7839E8-6580-456E-84CF-B167362CD4E6}" type="presParOf" srcId="{ED1CD4E0-8C3F-437C-AF0F-EA124795EF54}" destId="{9591BB3E-E42A-4213-81C0-180D705336C0}" srcOrd="0" destOrd="0" presId="urn:microsoft.com/office/officeart/2005/8/layout/hierarchy1"/>
    <dgm:cxn modelId="{386F5BA9-06D6-40BB-99FB-1305FB271F1B}" type="presParOf" srcId="{9591BB3E-E42A-4213-81C0-180D705336C0}" destId="{F758DEEF-604F-4BF7-84D4-8AAF8544CBD6}" srcOrd="0" destOrd="0" presId="urn:microsoft.com/office/officeart/2005/8/layout/hierarchy1"/>
    <dgm:cxn modelId="{21C9767E-5088-4D9D-AEB0-BEFF88603543}" type="presParOf" srcId="{9591BB3E-E42A-4213-81C0-180D705336C0}" destId="{89DAA1DA-90B5-4349-8529-4FAAEF4FCDBD}" srcOrd="1" destOrd="0" presId="urn:microsoft.com/office/officeart/2005/8/layout/hierarchy1"/>
    <dgm:cxn modelId="{BB2AEEB4-C427-4F87-93AA-038D5F82A341}" type="presParOf" srcId="{ED1CD4E0-8C3F-437C-AF0F-EA124795EF54}" destId="{A112F3B6-97E7-44BE-8F03-869BC33F09AE}" srcOrd="1" destOrd="0" presId="urn:microsoft.com/office/officeart/2005/8/layout/hierarchy1"/>
    <dgm:cxn modelId="{C9DB225C-DD12-49C4-878E-CF2234DF3CB0}" type="presParOf" srcId="{080CDBBD-6E1C-4175-AA9A-864926EC3A8D}" destId="{35825907-ACFE-49E1-9B8E-473813AE7088}" srcOrd="1" destOrd="0" presId="urn:microsoft.com/office/officeart/2005/8/layout/hierarchy1"/>
    <dgm:cxn modelId="{30B20629-209C-4EFD-BD8E-43A5A37581A9}" type="presParOf" srcId="{35825907-ACFE-49E1-9B8E-473813AE7088}" destId="{C9F6F840-68E7-41F1-AC1B-F8C81FCDDA66}" srcOrd="0" destOrd="0" presId="urn:microsoft.com/office/officeart/2005/8/layout/hierarchy1"/>
    <dgm:cxn modelId="{7F429CFA-60C5-4AC2-866E-2393A9A7036B}" type="presParOf" srcId="{C9F6F840-68E7-41F1-AC1B-F8C81FCDDA66}" destId="{FFBED1E2-AB81-4598-ADBE-1C121DEF1D74}" srcOrd="0" destOrd="0" presId="urn:microsoft.com/office/officeart/2005/8/layout/hierarchy1"/>
    <dgm:cxn modelId="{92294519-B5A1-478D-82D1-34BB69103416}" type="presParOf" srcId="{C9F6F840-68E7-41F1-AC1B-F8C81FCDDA66}" destId="{B63CD878-FEEB-43A5-891E-89BE3AB94408}" srcOrd="1" destOrd="0" presId="urn:microsoft.com/office/officeart/2005/8/layout/hierarchy1"/>
    <dgm:cxn modelId="{878F6465-E344-4E1F-984B-BFC5355AF33F}" type="presParOf" srcId="{35825907-ACFE-49E1-9B8E-473813AE7088}" destId="{78E5A56B-26F0-4251-977F-95725E1F648E}" srcOrd="1" destOrd="0" presId="urn:microsoft.com/office/officeart/2005/8/layout/hierarchy1"/>
    <dgm:cxn modelId="{FDD2CECC-3765-4F62-83B2-69C7180CFEA9}" type="presParOf" srcId="{080CDBBD-6E1C-4175-AA9A-864926EC3A8D}" destId="{0DA3121F-DC89-4E30-B918-DB11C063BC55}" srcOrd="2" destOrd="0" presId="urn:microsoft.com/office/officeart/2005/8/layout/hierarchy1"/>
    <dgm:cxn modelId="{0AD8576A-8A8A-452C-9036-C773A58DCA7A}" type="presParOf" srcId="{0DA3121F-DC89-4E30-B918-DB11C063BC55}" destId="{057DF288-5A73-4CF4-9542-B37AFF9F0EF3}" srcOrd="0" destOrd="0" presId="urn:microsoft.com/office/officeart/2005/8/layout/hierarchy1"/>
    <dgm:cxn modelId="{90B124B7-E2CF-489C-A850-1FBC54F585E6}" type="presParOf" srcId="{057DF288-5A73-4CF4-9542-B37AFF9F0EF3}" destId="{D57CF88E-1F31-4319-9C5A-3E52A6E90B43}" srcOrd="0" destOrd="0" presId="urn:microsoft.com/office/officeart/2005/8/layout/hierarchy1"/>
    <dgm:cxn modelId="{B623852F-C0E6-49B0-81A8-2D54CF3A40C4}" type="presParOf" srcId="{057DF288-5A73-4CF4-9542-B37AFF9F0EF3}" destId="{6E52274B-9314-4275-8878-E21534B916A4}" srcOrd="1" destOrd="0" presId="urn:microsoft.com/office/officeart/2005/8/layout/hierarchy1"/>
    <dgm:cxn modelId="{92DF5126-8A5D-493E-9CF6-13BA7EA242B3}" type="presParOf" srcId="{0DA3121F-DC89-4E30-B918-DB11C063BC55}" destId="{BCA24265-2BE2-4440-93BF-8461DD29DDF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987AE-B796-4DBC-A9DE-B5FEAB629F3C}">
      <dsp:nvSpPr>
        <dsp:cNvPr id="0" name=""/>
        <dsp:cNvSpPr/>
      </dsp:nvSpPr>
      <dsp:spPr>
        <a:xfrm>
          <a:off x="0" y="587899"/>
          <a:ext cx="10058399" cy="1085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B2D73-E3AE-4114-ADCD-B3253D86BDCF}">
      <dsp:nvSpPr>
        <dsp:cNvPr id="0" name=""/>
        <dsp:cNvSpPr/>
      </dsp:nvSpPr>
      <dsp:spPr>
        <a:xfrm>
          <a:off x="328319" y="832104"/>
          <a:ext cx="596944" cy="5969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266B6-51D9-4853-BDD0-4F831BD8AA5C}">
      <dsp:nvSpPr>
        <dsp:cNvPr id="0" name=""/>
        <dsp:cNvSpPr/>
      </dsp:nvSpPr>
      <dsp:spPr>
        <a:xfrm>
          <a:off x="1253583" y="587899"/>
          <a:ext cx="8804816" cy="1085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67" tIns="114867" rIns="114867" bIns="1148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Employee Management este o aplicație destinată gestionării echipamentelor de protecție (de exemplu: căști, bocanci, veste etc.) dintr-o fabrica ce produce sisteme de siguranta auto. </a:t>
          </a:r>
          <a:endParaRPr lang="en-US" sz="1900" kern="1200" dirty="0"/>
        </a:p>
      </dsp:txBody>
      <dsp:txXfrm>
        <a:off x="1253583" y="587899"/>
        <a:ext cx="8804816" cy="1085353"/>
      </dsp:txXfrm>
    </dsp:sp>
    <dsp:sp modelId="{D1811367-9C0B-4A86-AD4E-AFD48B127747}">
      <dsp:nvSpPr>
        <dsp:cNvPr id="0" name=""/>
        <dsp:cNvSpPr/>
      </dsp:nvSpPr>
      <dsp:spPr>
        <a:xfrm>
          <a:off x="0" y="1944591"/>
          <a:ext cx="10058399" cy="10853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DDE7C-00C1-4162-B06C-AEA360D7FC40}">
      <dsp:nvSpPr>
        <dsp:cNvPr id="0" name=""/>
        <dsp:cNvSpPr/>
      </dsp:nvSpPr>
      <dsp:spPr>
        <a:xfrm>
          <a:off x="328319" y="2188796"/>
          <a:ext cx="596944" cy="5969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69DFF-4A93-4163-9F5E-C19BBD200D2B}">
      <dsp:nvSpPr>
        <dsp:cNvPr id="0" name=""/>
        <dsp:cNvSpPr/>
      </dsp:nvSpPr>
      <dsp:spPr>
        <a:xfrm>
          <a:off x="1253583" y="1944591"/>
          <a:ext cx="8804816" cy="1085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67" tIns="114867" rIns="114867" bIns="1148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Aceasta</a:t>
          </a:r>
          <a:r>
            <a:rPr lang="en-US" sz="1900" kern="1200" dirty="0"/>
            <a:t> </a:t>
          </a:r>
          <a:r>
            <a:rPr lang="en-US" sz="1900" kern="1200" dirty="0" err="1"/>
            <a:t>ajută</a:t>
          </a:r>
          <a:r>
            <a:rPr lang="en-US" sz="1900" kern="1200" dirty="0"/>
            <a:t> la </a:t>
          </a:r>
          <a:r>
            <a:rPr lang="en-US" sz="1900" kern="1200" dirty="0" err="1"/>
            <a:t>menținerea</a:t>
          </a:r>
          <a:r>
            <a:rPr lang="en-US" sz="1900" kern="1200" dirty="0"/>
            <a:t> </a:t>
          </a:r>
          <a:r>
            <a:rPr lang="en-US" sz="1900" kern="1200" dirty="0" err="1"/>
            <a:t>trasabilității</a:t>
          </a:r>
          <a:r>
            <a:rPr lang="en-US" sz="1900" kern="1200" dirty="0"/>
            <a:t>, la </a:t>
          </a:r>
          <a:r>
            <a:rPr lang="en-US" sz="1900" kern="1200" dirty="0" err="1"/>
            <a:t>optimizarea</a:t>
          </a:r>
          <a:r>
            <a:rPr lang="en-US" sz="1900" kern="1200" dirty="0"/>
            <a:t> </a:t>
          </a:r>
          <a:r>
            <a:rPr lang="en-US" sz="1900" kern="1200" dirty="0" err="1"/>
            <a:t>gestionării</a:t>
          </a:r>
          <a:r>
            <a:rPr lang="en-US" sz="1900" kern="1200" dirty="0"/>
            <a:t> </a:t>
          </a:r>
          <a:r>
            <a:rPr lang="en-US" sz="1900" kern="1200" dirty="0" err="1"/>
            <a:t>inventarului</a:t>
          </a:r>
          <a:r>
            <a:rPr lang="en-US" sz="1900" kern="1200" dirty="0"/>
            <a:t> </a:t>
          </a:r>
          <a:r>
            <a:rPr lang="en-US" sz="1900" kern="1200" dirty="0" err="1"/>
            <a:t>și</a:t>
          </a:r>
          <a:r>
            <a:rPr lang="en-US" sz="1900" kern="1200" dirty="0"/>
            <a:t> la </a:t>
          </a:r>
          <a:r>
            <a:rPr lang="en-US" sz="1900" kern="1200" dirty="0" err="1"/>
            <a:t>eficientizarea</a:t>
          </a:r>
          <a:r>
            <a:rPr lang="en-US" sz="1900" kern="1200" dirty="0"/>
            <a:t> </a:t>
          </a:r>
          <a:r>
            <a:rPr lang="en-US" sz="1900" kern="1200" dirty="0" err="1"/>
            <a:t>procesului</a:t>
          </a:r>
          <a:r>
            <a:rPr lang="en-US" sz="1900" kern="1200" dirty="0"/>
            <a:t> de </a:t>
          </a:r>
          <a:r>
            <a:rPr lang="en-US" sz="1900" kern="1200" dirty="0" err="1"/>
            <a:t>distribuire</a:t>
          </a:r>
          <a:r>
            <a:rPr lang="en-US" sz="1900" kern="1200" dirty="0"/>
            <a:t> a </a:t>
          </a:r>
          <a:r>
            <a:rPr lang="en-US" sz="1900" kern="1200" dirty="0" err="1"/>
            <a:t>echipamentelor</a:t>
          </a:r>
          <a:r>
            <a:rPr lang="en-US" sz="1900" kern="1200" dirty="0"/>
            <a:t> in functie de </a:t>
          </a:r>
          <a:r>
            <a:rPr lang="en-US" sz="1900" kern="1200" dirty="0" err="1"/>
            <a:t>specializarea</a:t>
          </a:r>
          <a:r>
            <a:rPr lang="en-US" sz="1900" kern="1200" dirty="0"/>
            <a:t> </a:t>
          </a:r>
          <a:r>
            <a:rPr lang="en-US" sz="1900" kern="1200" dirty="0" err="1"/>
            <a:t>fiecarui</a:t>
          </a:r>
          <a:r>
            <a:rPr lang="en-US" sz="1900" kern="1200" dirty="0"/>
            <a:t> </a:t>
          </a:r>
          <a:r>
            <a:rPr lang="en-US" sz="1900" kern="1200" dirty="0" err="1"/>
            <a:t>angajat</a:t>
          </a:r>
          <a:r>
            <a:rPr lang="en-US" sz="1900" kern="1200" dirty="0"/>
            <a:t>.</a:t>
          </a:r>
        </a:p>
      </dsp:txBody>
      <dsp:txXfrm>
        <a:off x="1253583" y="1944591"/>
        <a:ext cx="8804816" cy="1085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3D867-3FC4-4A6F-BE91-44CD4707ABFF}">
      <dsp:nvSpPr>
        <dsp:cNvPr id="0" name=""/>
        <dsp:cNvSpPr/>
      </dsp:nvSpPr>
      <dsp:spPr>
        <a:xfrm>
          <a:off x="0" y="56635"/>
          <a:ext cx="5141912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Admin</a:t>
          </a:r>
          <a:r>
            <a:rPr lang="en-US" sz="2700" kern="1200"/>
            <a:t>: </a:t>
          </a:r>
        </a:p>
      </dsp:txBody>
      <dsp:txXfrm>
        <a:off x="30842" y="87477"/>
        <a:ext cx="5080228" cy="570116"/>
      </dsp:txXfrm>
    </dsp:sp>
    <dsp:sp modelId="{DCEB6B38-9F9B-4173-B034-80DEFA323A35}">
      <dsp:nvSpPr>
        <dsp:cNvPr id="0" name=""/>
        <dsp:cNvSpPr/>
      </dsp:nvSpPr>
      <dsp:spPr>
        <a:xfrm>
          <a:off x="0" y="688435"/>
          <a:ext cx="5141912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5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Gestionarea informatiilor</a:t>
          </a:r>
        </a:p>
      </dsp:txBody>
      <dsp:txXfrm>
        <a:off x="0" y="688435"/>
        <a:ext cx="5141912" cy="447120"/>
      </dsp:txXfrm>
    </dsp:sp>
    <dsp:sp modelId="{2A2482E7-5F44-4F59-A436-04C7265742D4}">
      <dsp:nvSpPr>
        <dsp:cNvPr id="0" name=""/>
        <dsp:cNvSpPr/>
      </dsp:nvSpPr>
      <dsp:spPr>
        <a:xfrm>
          <a:off x="0" y="1135555"/>
          <a:ext cx="5141912" cy="631800"/>
        </a:xfrm>
        <a:prstGeom prst="round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Management</a:t>
          </a:r>
          <a:r>
            <a:rPr lang="en-US" sz="2700" kern="1200"/>
            <a:t>: </a:t>
          </a:r>
        </a:p>
      </dsp:txBody>
      <dsp:txXfrm>
        <a:off x="30842" y="1166397"/>
        <a:ext cx="5080228" cy="570116"/>
      </dsp:txXfrm>
    </dsp:sp>
    <dsp:sp modelId="{A86FCD07-B643-4C5A-88A9-884F9496A382}">
      <dsp:nvSpPr>
        <dsp:cNvPr id="0" name=""/>
        <dsp:cNvSpPr/>
      </dsp:nvSpPr>
      <dsp:spPr>
        <a:xfrm>
          <a:off x="0" y="1767355"/>
          <a:ext cx="5141912" cy="698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5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Aprobarea cererilor angajatiilor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Vizualizare cereri anterioare</a:t>
          </a:r>
        </a:p>
      </dsp:txBody>
      <dsp:txXfrm>
        <a:off x="0" y="1767355"/>
        <a:ext cx="5141912" cy="698625"/>
      </dsp:txXfrm>
    </dsp:sp>
    <dsp:sp modelId="{55FA5D17-0D48-4AB8-BEEA-65F9DE6A7409}">
      <dsp:nvSpPr>
        <dsp:cNvPr id="0" name=""/>
        <dsp:cNvSpPr/>
      </dsp:nvSpPr>
      <dsp:spPr>
        <a:xfrm>
          <a:off x="0" y="2465980"/>
          <a:ext cx="5141912" cy="631800"/>
        </a:xfrm>
        <a:prstGeom prst="round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Worker</a:t>
          </a:r>
          <a:r>
            <a:rPr lang="en-US" sz="2700" kern="1200"/>
            <a:t>: </a:t>
          </a:r>
        </a:p>
      </dsp:txBody>
      <dsp:txXfrm>
        <a:off x="30842" y="2496822"/>
        <a:ext cx="5080228" cy="570116"/>
      </dsp:txXfrm>
    </dsp:sp>
    <dsp:sp modelId="{A64A3633-89AA-47EA-8181-C32C717A02BB}">
      <dsp:nvSpPr>
        <dsp:cNvPr id="0" name=""/>
        <dsp:cNvSpPr/>
      </dsp:nvSpPr>
      <dsp:spPr>
        <a:xfrm>
          <a:off x="0" y="3097780"/>
          <a:ext cx="5141912" cy="978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5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Creare cererii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Vizualizare cereri anterioare si statusul acestora</a:t>
          </a:r>
        </a:p>
      </dsp:txBody>
      <dsp:txXfrm>
        <a:off x="0" y="3097780"/>
        <a:ext cx="5141912" cy="978075"/>
      </dsp:txXfrm>
    </dsp:sp>
    <dsp:sp modelId="{0CFE13F1-38A3-46B8-9FAF-9433AE8CD2F2}">
      <dsp:nvSpPr>
        <dsp:cNvPr id="0" name=""/>
        <dsp:cNvSpPr/>
      </dsp:nvSpPr>
      <dsp:spPr>
        <a:xfrm>
          <a:off x="0" y="4075855"/>
          <a:ext cx="5141912" cy="63180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Staff</a:t>
          </a:r>
          <a:r>
            <a:rPr lang="en-US" sz="2700" kern="1200"/>
            <a:t>: </a:t>
          </a:r>
        </a:p>
      </dsp:txBody>
      <dsp:txXfrm>
        <a:off x="30842" y="4106697"/>
        <a:ext cx="5080228" cy="570116"/>
      </dsp:txXfrm>
    </dsp:sp>
    <dsp:sp modelId="{F79F2654-4F3C-4FE2-99DC-89C2DF94CC03}">
      <dsp:nvSpPr>
        <dsp:cNvPr id="0" name=""/>
        <dsp:cNvSpPr/>
      </dsp:nvSpPr>
      <dsp:spPr>
        <a:xfrm>
          <a:off x="0" y="4707655"/>
          <a:ext cx="5141912" cy="64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5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Distribuirea echipamentelor pe baza cererilor aprobate</a:t>
          </a:r>
        </a:p>
      </dsp:txBody>
      <dsp:txXfrm>
        <a:off x="0" y="4707655"/>
        <a:ext cx="5141912" cy="6427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5862C-10FD-42D8-82F6-3B7B8866D5CE}">
      <dsp:nvSpPr>
        <dsp:cNvPr id="0" name=""/>
        <dsp:cNvSpPr/>
      </dsp:nvSpPr>
      <dsp:spPr>
        <a:xfrm>
          <a:off x="3437" y="423228"/>
          <a:ext cx="1861393" cy="26059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Trasabilitatea</a:t>
          </a:r>
          <a:r>
            <a:rPr lang="en-US" sz="1500" kern="1200" dirty="0"/>
            <a:t> </a:t>
          </a:r>
          <a:r>
            <a:rPr lang="en-US" sz="1500" kern="1200" dirty="0" err="1"/>
            <a:t>echipamentelor</a:t>
          </a:r>
          <a:r>
            <a:rPr lang="en-US" sz="1500" kern="1200" dirty="0"/>
            <a:t> de </a:t>
          </a:r>
          <a:r>
            <a:rPr lang="en-US" sz="1500" kern="1200" dirty="0" err="1"/>
            <a:t>protecție</a:t>
          </a:r>
          <a:endParaRPr lang="en-US" sz="1500" kern="1200" dirty="0"/>
        </a:p>
      </dsp:txBody>
      <dsp:txXfrm>
        <a:off x="3437" y="1413489"/>
        <a:ext cx="1861393" cy="1563570"/>
      </dsp:txXfrm>
    </dsp:sp>
    <dsp:sp modelId="{3A2EC595-DFA0-4CCE-8F96-68D41605E7C3}">
      <dsp:nvSpPr>
        <dsp:cNvPr id="0" name=""/>
        <dsp:cNvSpPr/>
      </dsp:nvSpPr>
      <dsp:spPr>
        <a:xfrm>
          <a:off x="543242" y="683823"/>
          <a:ext cx="781785" cy="7817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57732" y="798313"/>
        <a:ext cx="552805" cy="552805"/>
      </dsp:txXfrm>
    </dsp:sp>
    <dsp:sp modelId="{075B8200-7322-425C-8276-D1D85BD53B8F}">
      <dsp:nvSpPr>
        <dsp:cNvPr id="0" name=""/>
        <dsp:cNvSpPr/>
      </dsp:nvSpPr>
      <dsp:spPr>
        <a:xfrm>
          <a:off x="3437" y="3029106"/>
          <a:ext cx="186139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C2EB35-1EC6-4079-9D96-4D45A79973EF}">
      <dsp:nvSpPr>
        <dsp:cNvPr id="0" name=""/>
        <dsp:cNvSpPr/>
      </dsp:nvSpPr>
      <dsp:spPr>
        <a:xfrm>
          <a:off x="2050970" y="423228"/>
          <a:ext cx="1861393" cy="260595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Urmărirea</a:t>
          </a:r>
          <a:r>
            <a:rPr lang="en-US" sz="1500" kern="1200" dirty="0"/>
            <a:t> </a:t>
          </a:r>
          <a:r>
            <a:rPr lang="en-US" sz="1500" kern="1200" dirty="0" err="1"/>
            <a:t>eficientă</a:t>
          </a:r>
          <a:r>
            <a:rPr lang="en-US" sz="1500" kern="1200" dirty="0"/>
            <a:t> </a:t>
          </a:r>
          <a:r>
            <a:rPr lang="en-US" sz="1500" kern="1200" dirty="0" err="1"/>
            <a:t>și</a:t>
          </a:r>
          <a:r>
            <a:rPr lang="en-US" sz="1500" kern="1200" dirty="0"/>
            <a:t> </a:t>
          </a:r>
          <a:r>
            <a:rPr lang="en-US" sz="1500" kern="1200" dirty="0" err="1"/>
            <a:t>gestionarea</a:t>
          </a:r>
          <a:r>
            <a:rPr lang="en-US" sz="1500" kern="1200" dirty="0"/>
            <a:t> </a:t>
          </a:r>
          <a:r>
            <a:rPr lang="en-US" sz="1500" kern="1200" dirty="0" err="1"/>
            <a:t>inventarului</a:t>
          </a:r>
          <a:endParaRPr lang="en-US" sz="1500" kern="1200" dirty="0"/>
        </a:p>
      </dsp:txBody>
      <dsp:txXfrm>
        <a:off x="2050970" y="1413489"/>
        <a:ext cx="1861393" cy="1563570"/>
      </dsp:txXfrm>
    </dsp:sp>
    <dsp:sp modelId="{16FE5725-BDC5-4FCA-B154-C699F4AF8F60}">
      <dsp:nvSpPr>
        <dsp:cNvPr id="0" name=""/>
        <dsp:cNvSpPr/>
      </dsp:nvSpPr>
      <dsp:spPr>
        <a:xfrm>
          <a:off x="2590774" y="683823"/>
          <a:ext cx="781785" cy="7817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705264" y="798313"/>
        <a:ext cx="552805" cy="552805"/>
      </dsp:txXfrm>
    </dsp:sp>
    <dsp:sp modelId="{9B3AD99C-62D2-45AB-ABB0-95B56DE1C6D0}">
      <dsp:nvSpPr>
        <dsp:cNvPr id="0" name=""/>
        <dsp:cNvSpPr/>
      </dsp:nvSpPr>
      <dsp:spPr>
        <a:xfrm>
          <a:off x="2050970" y="3029106"/>
          <a:ext cx="186139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5815A7-63B2-41C7-BC78-671818F6FEB3}">
      <dsp:nvSpPr>
        <dsp:cNvPr id="0" name=""/>
        <dsp:cNvSpPr/>
      </dsp:nvSpPr>
      <dsp:spPr>
        <a:xfrm>
          <a:off x="4098503" y="423228"/>
          <a:ext cx="1861393" cy="26059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Interfață</a:t>
          </a:r>
          <a:r>
            <a:rPr lang="en-US" sz="1500" kern="1200" dirty="0"/>
            <a:t> </a:t>
          </a:r>
          <a:r>
            <a:rPr lang="en-US" sz="1500" kern="1200" dirty="0" err="1"/>
            <a:t>prietenoasă</a:t>
          </a:r>
          <a:r>
            <a:rPr lang="en-US" sz="1500" kern="1200" dirty="0"/>
            <a:t> </a:t>
          </a:r>
          <a:r>
            <a:rPr lang="en-US" sz="1500" kern="1200" dirty="0" err="1"/>
            <a:t>pentru</a:t>
          </a:r>
          <a:r>
            <a:rPr lang="en-US" sz="1500" kern="1200" dirty="0"/>
            <a:t> </a:t>
          </a:r>
          <a:r>
            <a:rPr lang="en-US" sz="1500" kern="1200" dirty="0" err="1"/>
            <a:t>toate</a:t>
          </a:r>
          <a:r>
            <a:rPr lang="en-US" sz="1500" kern="1200" dirty="0"/>
            <a:t> </a:t>
          </a:r>
          <a:r>
            <a:rPr lang="en-US" sz="1500" kern="1200" dirty="0" err="1"/>
            <a:t>rolurile</a:t>
          </a:r>
          <a:endParaRPr lang="en-US" sz="1500" kern="1200" dirty="0"/>
        </a:p>
      </dsp:txBody>
      <dsp:txXfrm>
        <a:off x="4098503" y="1413489"/>
        <a:ext cx="1861393" cy="1563570"/>
      </dsp:txXfrm>
    </dsp:sp>
    <dsp:sp modelId="{ADBF7937-B83F-4850-8E7E-B23B5AFCA004}">
      <dsp:nvSpPr>
        <dsp:cNvPr id="0" name=""/>
        <dsp:cNvSpPr/>
      </dsp:nvSpPr>
      <dsp:spPr>
        <a:xfrm>
          <a:off x="4638307" y="683823"/>
          <a:ext cx="781785" cy="78178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752797" y="798313"/>
        <a:ext cx="552805" cy="552805"/>
      </dsp:txXfrm>
    </dsp:sp>
    <dsp:sp modelId="{61D696F7-B96C-4B4C-9CD5-81E4AFA5BE60}">
      <dsp:nvSpPr>
        <dsp:cNvPr id="0" name=""/>
        <dsp:cNvSpPr/>
      </dsp:nvSpPr>
      <dsp:spPr>
        <a:xfrm>
          <a:off x="4098503" y="3029106"/>
          <a:ext cx="186139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365993-08CE-4D0C-BCD6-CD80D92830ED}">
      <dsp:nvSpPr>
        <dsp:cNvPr id="0" name=""/>
        <dsp:cNvSpPr/>
      </dsp:nvSpPr>
      <dsp:spPr>
        <a:xfrm>
          <a:off x="6146036" y="423228"/>
          <a:ext cx="1861393" cy="26059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Notificări</a:t>
          </a:r>
          <a:r>
            <a:rPr lang="en-US" sz="1500" kern="1200" dirty="0"/>
            <a:t> de </a:t>
          </a:r>
          <a:r>
            <a:rPr lang="en-US" sz="1500" kern="1200" dirty="0" err="1"/>
            <a:t>stoc</a:t>
          </a:r>
          <a:r>
            <a:rPr lang="en-US" sz="1500" kern="1200" dirty="0"/>
            <a:t> </a:t>
          </a:r>
          <a:r>
            <a:rPr lang="en-US" sz="1500" kern="1200" dirty="0" err="1"/>
            <a:t>scăzut</a:t>
          </a:r>
          <a:r>
            <a:rPr lang="en-US" sz="1500" kern="1200" dirty="0"/>
            <a:t> </a:t>
          </a:r>
          <a:r>
            <a:rPr lang="en-US" sz="1500" kern="1200" dirty="0" err="1"/>
            <a:t>pentru</a:t>
          </a:r>
          <a:r>
            <a:rPr lang="en-US" sz="1500" kern="1200" dirty="0"/>
            <a:t> </a:t>
          </a:r>
          <a:r>
            <a:rPr lang="en-US" sz="1500" kern="1200" dirty="0" err="1"/>
            <a:t>reaprovizionare</a:t>
          </a:r>
          <a:r>
            <a:rPr lang="en-US" sz="1500" kern="1200" dirty="0"/>
            <a:t> la </a:t>
          </a:r>
          <a:r>
            <a:rPr lang="en-US" sz="1500" kern="1200" dirty="0" err="1"/>
            <a:t>timp</a:t>
          </a:r>
          <a:endParaRPr lang="en-US" sz="1500" kern="1200" dirty="0"/>
        </a:p>
      </dsp:txBody>
      <dsp:txXfrm>
        <a:off x="6146036" y="1413489"/>
        <a:ext cx="1861393" cy="1563570"/>
      </dsp:txXfrm>
    </dsp:sp>
    <dsp:sp modelId="{3EAC8320-7899-4942-8873-8051C618FC67}">
      <dsp:nvSpPr>
        <dsp:cNvPr id="0" name=""/>
        <dsp:cNvSpPr/>
      </dsp:nvSpPr>
      <dsp:spPr>
        <a:xfrm>
          <a:off x="6685840" y="683823"/>
          <a:ext cx="781785" cy="7817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6800330" y="798313"/>
        <a:ext cx="552805" cy="552805"/>
      </dsp:txXfrm>
    </dsp:sp>
    <dsp:sp modelId="{99654305-5060-4949-B490-F6184E32F79D}">
      <dsp:nvSpPr>
        <dsp:cNvPr id="0" name=""/>
        <dsp:cNvSpPr/>
      </dsp:nvSpPr>
      <dsp:spPr>
        <a:xfrm>
          <a:off x="6146036" y="3029106"/>
          <a:ext cx="1861393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2909FF-01EE-45B6-BE99-CBEB24630675}">
      <dsp:nvSpPr>
        <dsp:cNvPr id="0" name=""/>
        <dsp:cNvSpPr/>
      </dsp:nvSpPr>
      <dsp:spPr>
        <a:xfrm>
          <a:off x="8193568" y="423228"/>
          <a:ext cx="1861393" cy="2605950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Căutare</a:t>
          </a:r>
          <a:r>
            <a:rPr lang="en-US" sz="1500" kern="1200" dirty="0"/>
            <a:t> </a:t>
          </a:r>
          <a:r>
            <a:rPr lang="en-US" sz="1500" kern="1200" dirty="0" err="1"/>
            <a:t>rapidă</a:t>
          </a:r>
          <a:r>
            <a:rPr lang="en-US" sz="1500" kern="1200" dirty="0"/>
            <a:t> a </a:t>
          </a:r>
          <a:r>
            <a:rPr lang="en-US" sz="1500" kern="1200" dirty="0" err="1"/>
            <a:t>angajaților</a:t>
          </a:r>
          <a:r>
            <a:rPr lang="en-US" sz="1500" kern="1200" dirty="0"/>
            <a:t> </a:t>
          </a:r>
          <a:r>
            <a:rPr lang="en-US" sz="1500" kern="1200" dirty="0" err="1"/>
            <a:t>și</a:t>
          </a:r>
          <a:r>
            <a:rPr lang="en-US" sz="1500" kern="1200" dirty="0"/>
            <a:t> </a:t>
          </a:r>
          <a:r>
            <a:rPr lang="en-US" sz="1500" kern="1200" dirty="0" err="1"/>
            <a:t>detalii</a:t>
          </a:r>
          <a:r>
            <a:rPr lang="en-US" sz="1500" kern="1200" dirty="0"/>
            <a:t> </a:t>
          </a:r>
          <a:r>
            <a:rPr lang="en-US" sz="1500" kern="1200" dirty="0" err="1"/>
            <a:t>despre</a:t>
          </a:r>
          <a:r>
            <a:rPr lang="en-US" sz="1500" kern="1200" dirty="0"/>
            <a:t> </a:t>
          </a:r>
          <a:r>
            <a:rPr lang="en-US" sz="1500" kern="1200" dirty="0" err="1"/>
            <a:t>echipamente</a:t>
          </a:r>
          <a:endParaRPr lang="en-US" sz="1500" kern="1200" dirty="0"/>
        </a:p>
      </dsp:txBody>
      <dsp:txXfrm>
        <a:off x="8193568" y="1413489"/>
        <a:ext cx="1861393" cy="1563570"/>
      </dsp:txXfrm>
    </dsp:sp>
    <dsp:sp modelId="{FF11E5DF-592A-4811-96CD-7B2616946D81}">
      <dsp:nvSpPr>
        <dsp:cNvPr id="0" name=""/>
        <dsp:cNvSpPr/>
      </dsp:nvSpPr>
      <dsp:spPr>
        <a:xfrm>
          <a:off x="8733372" y="683823"/>
          <a:ext cx="781785" cy="7817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8847862" y="798313"/>
        <a:ext cx="552805" cy="552805"/>
      </dsp:txXfrm>
    </dsp:sp>
    <dsp:sp modelId="{9AF01CE2-1141-453E-8FFD-3A2DA6499A11}">
      <dsp:nvSpPr>
        <dsp:cNvPr id="0" name=""/>
        <dsp:cNvSpPr/>
      </dsp:nvSpPr>
      <dsp:spPr>
        <a:xfrm>
          <a:off x="8193568" y="3029106"/>
          <a:ext cx="1861393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5AFFD-EA22-44C4-A7D8-F78868B843FA}">
      <dsp:nvSpPr>
        <dsp:cNvPr id="0" name=""/>
        <dsp:cNvSpPr/>
      </dsp:nvSpPr>
      <dsp:spPr>
        <a:xfrm>
          <a:off x="11584" y="18187"/>
          <a:ext cx="2546490" cy="763947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26" tIns="94326" rIns="94326" bIns="943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Admin</a:t>
          </a:r>
          <a:endParaRPr lang="en-US" sz="2200" kern="1200"/>
        </a:p>
      </dsp:txBody>
      <dsp:txXfrm>
        <a:off x="240768" y="18187"/>
        <a:ext cx="2088122" cy="763947"/>
      </dsp:txXfrm>
    </dsp:sp>
    <dsp:sp modelId="{E0E720BC-5053-48A0-95F3-509171BFEEA8}">
      <dsp:nvSpPr>
        <dsp:cNvPr id="0" name=""/>
        <dsp:cNvSpPr/>
      </dsp:nvSpPr>
      <dsp:spPr>
        <a:xfrm>
          <a:off x="11584" y="782134"/>
          <a:ext cx="2317305" cy="33814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19" tIns="183119" rIns="183119" bIns="366237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   </a:t>
          </a:r>
          <a:r>
            <a:rPr lang="en-US" sz="1600" b="0" i="0" kern="1200" baseline="0" dirty="0" err="1"/>
            <a:t>Gestioneaza</a:t>
          </a:r>
          <a:r>
            <a:rPr lang="en-US" sz="1600" b="0" i="0" kern="1200" baseline="0" dirty="0"/>
            <a:t> (</a:t>
          </a:r>
          <a:r>
            <a:rPr lang="en-US" sz="1600" b="0" i="0" kern="1200" baseline="0" dirty="0" err="1"/>
            <a:t>adaugă</a:t>
          </a:r>
          <a:r>
            <a:rPr lang="en-US" sz="1600" b="0" i="0" kern="1200" baseline="0" dirty="0"/>
            <a:t>, </a:t>
          </a:r>
          <a:r>
            <a:rPr lang="en-US" sz="1600" b="0" i="0" kern="1200" baseline="0" dirty="0" err="1"/>
            <a:t>actualizează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sau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șterge</a:t>
          </a:r>
          <a:r>
            <a:rPr lang="en-US" sz="1600" b="0" i="0" kern="1200" baseline="0" dirty="0"/>
            <a:t>) </a:t>
          </a:r>
          <a:r>
            <a:rPr lang="en-US" sz="1600" b="0" i="0" kern="1200" baseline="0" dirty="0" err="1"/>
            <a:t>înregistrările</a:t>
          </a:r>
          <a:r>
            <a:rPr lang="en-US" sz="1600" b="0" i="0" kern="1200" baseline="0" dirty="0"/>
            <a:t> din </a:t>
          </a:r>
          <a:r>
            <a:rPr lang="en-US" sz="1600" b="0" i="0" kern="1200" baseline="0" dirty="0" err="1"/>
            <a:t>baza</a:t>
          </a:r>
          <a:r>
            <a:rPr lang="en-US" sz="1600" b="0" i="0" kern="1200" baseline="0" dirty="0"/>
            <a:t> de date.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   </a:t>
          </a:r>
          <a:r>
            <a:rPr lang="en-US" sz="1600" b="0" i="0" kern="1200" baseline="0" dirty="0" err="1"/>
            <a:t>Adauga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utilizatori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noi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sau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inactiveaza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utilizatori</a:t>
          </a:r>
          <a:r>
            <a:rPr lang="en-US" sz="1600" b="0" i="0" kern="1200" baseline="0" dirty="0"/>
            <a:t> care nu </a:t>
          </a:r>
          <a:r>
            <a:rPr lang="en-US" sz="1600" b="0" i="0" kern="1200" baseline="0" dirty="0" err="1"/>
            <a:t>mai</a:t>
          </a:r>
          <a:r>
            <a:rPr lang="en-US" sz="1600" b="0" i="0" kern="1200" baseline="0" dirty="0"/>
            <a:t> fac </a:t>
          </a:r>
          <a:r>
            <a:rPr lang="en-US" sz="1600" b="0" i="0" kern="1200" baseline="0" dirty="0" err="1"/>
            <a:t>parte</a:t>
          </a:r>
          <a:r>
            <a:rPr lang="en-US" sz="1600" b="0" i="0" kern="1200" baseline="0" dirty="0"/>
            <a:t> din </a:t>
          </a:r>
          <a:r>
            <a:rPr lang="en-US" sz="1600" b="0" i="0" kern="1200" baseline="0" dirty="0" err="1"/>
            <a:t>firma</a:t>
          </a:r>
          <a:r>
            <a:rPr lang="en-US" sz="1600" b="0" i="0" kern="1200" baseline="0" dirty="0"/>
            <a:t>.</a:t>
          </a:r>
          <a:endParaRPr lang="en-US" sz="1600" kern="1200" dirty="0"/>
        </a:p>
      </dsp:txBody>
      <dsp:txXfrm>
        <a:off x="11584" y="782134"/>
        <a:ext cx="2317305" cy="3381483"/>
      </dsp:txXfrm>
    </dsp:sp>
    <dsp:sp modelId="{E78D7E5E-0178-4222-8C85-5DA14751FD6E}">
      <dsp:nvSpPr>
        <dsp:cNvPr id="0" name=""/>
        <dsp:cNvSpPr/>
      </dsp:nvSpPr>
      <dsp:spPr>
        <a:xfrm>
          <a:off x="2507831" y="18187"/>
          <a:ext cx="2546490" cy="763947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26" tIns="94326" rIns="94326" bIns="943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Management</a:t>
          </a:r>
          <a:endParaRPr lang="en-US" sz="2200" kern="1200"/>
        </a:p>
      </dsp:txBody>
      <dsp:txXfrm>
        <a:off x="2737015" y="18187"/>
        <a:ext cx="2088122" cy="763947"/>
      </dsp:txXfrm>
    </dsp:sp>
    <dsp:sp modelId="{7B43037E-6D61-40C2-B2B6-F7737BD17814}">
      <dsp:nvSpPr>
        <dsp:cNvPr id="0" name=""/>
        <dsp:cNvSpPr/>
      </dsp:nvSpPr>
      <dsp:spPr>
        <a:xfrm>
          <a:off x="2507831" y="782134"/>
          <a:ext cx="2317305" cy="33814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19" tIns="183119" rIns="183119" bIns="366237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   </a:t>
          </a:r>
          <a:r>
            <a:rPr lang="en-US" sz="1600" b="0" i="0" kern="1200" baseline="0" dirty="0" err="1"/>
            <a:t>Aproba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sau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respinge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cererile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după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ce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revizuiește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istoricul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cererilor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angajatului</a:t>
          </a:r>
          <a:r>
            <a:rPr lang="en-US" sz="1600" b="0" i="0" kern="1200" baseline="0" dirty="0"/>
            <a:t>.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   </a:t>
          </a:r>
          <a:r>
            <a:rPr lang="en-US" sz="1600" b="0" i="0" kern="1200" baseline="0" dirty="0" err="1"/>
            <a:t>Vizualizeaza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daca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ehipamentul</a:t>
          </a:r>
          <a:r>
            <a:rPr lang="en-US" sz="1600" b="0" i="0" kern="1200" baseline="0" dirty="0"/>
            <a:t> a </a:t>
          </a:r>
          <a:r>
            <a:rPr lang="en-US" sz="1600" b="0" i="0" kern="1200" baseline="0" dirty="0" err="1"/>
            <a:t>fost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predat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angajatului</a:t>
          </a:r>
          <a:r>
            <a:rPr lang="en-US" sz="1600" b="0" i="0" kern="1200" baseline="0" dirty="0"/>
            <a:t>.</a:t>
          </a:r>
          <a:endParaRPr lang="en-US" sz="1600" kern="1200" dirty="0"/>
        </a:p>
      </dsp:txBody>
      <dsp:txXfrm>
        <a:off x="2507831" y="782134"/>
        <a:ext cx="2317305" cy="3381483"/>
      </dsp:txXfrm>
    </dsp:sp>
    <dsp:sp modelId="{F872EC02-7A63-45A8-870F-A90015B94F9B}">
      <dsp:nvSpPr>
        <dsp:cNvPr id="0" name=""/>
        <dsp:cNvSpPr/>
      </dsp:nvSpPr>
      <dsp:spPr>
        <a:xfrm>
          <a:off x="5004078" y="18187"/>
          <a:ext cx="2546490" cy="763947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26" tIns="94326" rIns="94326" bIns="943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Worker</a:t>
          </a:r>
          <a:endParaRPr lang="en-US" sz="2200" kern="1200"/>
        </a:p>
      </dsp:txBody>
      <dsp:txXfrm>
        <a:off x="5233262" y="18187"/>
        <a:ext cx="2088122" cy="763947"/>
      </dsp:txXfrm>
    </dsp:sp>
    <dsp:sp modelId="{1E30F61A-2542-4796-AA2F-39D2CDAD57A6}">
      <dsp:nvSpPr>
        <dsp:cNvPr id="0" name=""/>
        <dsp:cNvSpPr/>
      </dsp:nvSpPr>
      <dsp:spPr>
        <a:xfrm>
          <a:off x="5004078" y="782134"/>
          <a:ext cx="2317305" cy="33814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19" tIns="183119" rIns="183119" bIns="366237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   </a:t>
          </a:r>
          <a:r>
            <a:rPr lang="en-US" sz="1600" b="0" i="0" kern="1200" baseline="0" dirty="0" err="1"/>
            <a:t>Vizualizează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istoricul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echipamentului</a:t>
          </a:r>
          <a:r>
            <a:rPr lang="en-US" sz="1600" b="0" i="0" kern="1200" baseline="0" dirty="0"/>
            <a:t> personal.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   </a:t>
          </a:r>
          <a:r>
            <a:rPr lang="en-US" sz="1600" b="0" i="0" kern="1200" baseline="0" dirty="0" err="1"/>
            <a:t>Vizualizează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echipamentele</a:t>
          </a:r>
          <a:r>
            <a:rPr lang="en-US" sz="1600" b="0" i="0" kern="1200" baseline="0" dirty="0"/>
            <a:t> pe care are </a:t>
          </a:r>
          <a:r>
            <a:rPr lang="en-US" sz="1600" b="0" i="0" kern="1200" baseline="0" dirty="0" err="1"/>
            <a:t>dreptul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sa</a:t>
          </a:r>
          <a:r>
            <a:rPr lang="en-US" sz="1600" b="0" i="0" kern="1200" baseline="0" dirty="0"/>
            <a:t> le </a:t>
          </a:r>
          <a:r>
            <a:rPr lang="en-US" sz="1600" b="0" i="0" kern="1200" baseline="0" dirty="0" err="1"/>
            <a:t>achizitioneze</a:t>
          </a:r>
          <a:r>
            <a:rPr lang="en-US" sz="1600" b="0" i="0" kern="1200" baseline="0" dirty="0"/>
            <a:t>. 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   </a:t>
          </a:r>
          <a:r>
            <a:rPr lang="en-US" sz="1600" b="0" i="0" kern="1200" baseline="0" dirty="0" err="1"/>
            <a:t>Trimite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cereri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pentru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echipamente</a:t>
          </a:r>
          <a:r>
            <a:rPr lang="en-US" sz="1600" b="0" i="0" kern="1200" baseline="0" dirty="0"/>
            <a:t>.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Verifică statusul cererilor trimise.</a:t>
          </a:r>
          <a:endParaRPr lang="en-US" sz="1600" kern="1200"/>
        </a:p>
      </dsp:txBody>
      <dsp:txXfrm>
        <a:off x="5004078" y="782134"/>
        <a:ext cx="2317305" cy="3381483"/>
      </dsp:txXfrm>
    </dsp:sp>
    <dsp:sp modelId="{72D6FFA1-DE9B-494A-90B7-870BB6BC52E3}">
      <dsp:nvSpPr>
        <dsp:cNvPr id="0" name=""/>
        <dsp:cNvSpPr/>
      </dsp:nvSpPr>
      <dsp:spPr>
        <a:xfrm>
          <a:off x="7500325" y="18187"/>
          <a:ext cx="2546490" cy="763947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26" tIns="94326" rIns="94326" bIns="943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Staff</a:t>
          </a:r>
          <a:endParaRPr lang="en-US" sz="2200" kern="1200"/>
        </a:p>
      </dsp:txBody>
      <dsp:txXfrm>
        <a:off x="7729509" y="18187"/>
        <a:ext cx="2088122" cy="763947"/>
      </dsp:txXfrm>
    </dsp:sp>
    <dsp:sp modelId="{26B70881-2CAB-4850-8871-112F3073E287}">
      <dsp:nvSpPr>
        <dsp:cNvPr id="0" name=""/>
        <dsp:cNvSpPr/>
      </dsp:nvSpPr>
      <dsp:spPr>
        <a:xfrm>
          <a:off x="7500325" y="782134"/>
          <a:ext cx="2317305" cy="33814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19" tIns="183119" rIns="183119" bIns="366237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   </a:t>
          </a:r>
          <a:r>
            <a:rPr lang="en-US" sz="1600" b="0" i="0" kern="1200" baseline="0" dirty="0" err="1"/>
            <a:t>Monitorizează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nivelurile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stocurilor</a:t>
          </a:r>
          <a:r>
            <a:rPr lang="en-US" sz="1600" b="0" i="0" kern="1200" baseline="0" dirty="0"/>
            <a:t>.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   </a:t>
          </a:r>
          <a:r>
            <a:rPr lang="en-US" sz="1600" b="0" i="0" kern="1200" baseline="0" dirty="0" err="1"/>
            <a:t>Distribuie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echipamente</a:t>
          </a:r>
          <a:r>
            <a:rPr lang="en-US" sz="1600" b="0" i="0" kern="1200" baseline="0" dirty="0"/>
            <a:t> pe </a:t>
          </a:r>
          <a:r>
            <a:rPr lang="en-US" sz="1600" b="0" i="0" kern="1200" baseline="0" dirty="0" err="1"/>
            <a:t>baza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cererilor</a:t>
          </a:r>
          <a:r>
            <a:rPr lang="en-US" sz="1600" b="0" i="0" kern="1200" baseline="0" dirty="0"/>
            <a:t> </a:t>
          </a:r>
          <a:r>
            <a:rPr lang="en-US" sz="1600" b="0" i="0" kern="1200" baseline="0" dirty="0" err="1"/>
            <a:t>aprobate</a:t>
          </a:r>
          <a:r>
            <a:rPr lang="en-US" sz="1600" b="0" i="0" kern="1200" baseline="0" dirty="0"/>
            <a:t>.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  </a:t>
          </a:r>
          <a:r>
            <a:rPr lang="en-US" sz="1600" kern="1200" dirty="0" err="1"/>
            <a:t>Gestionarea</a:t>
          </a:r>
          <a:r>
            <a:rPr lang="en-US" sz="1600" kern="1200" dirty="0"/>
            <a:t> </a:t>
          </a:r>
          <a:r>
            <a:rPr lang="en-US" sz="1600" kern="1200" dirty="0" err="1"/>
            <a:t>inventarului</a:t>
          </a:r>
          <a:r>
            <a:rPr lang="en-US" sz="1600" kern="1200" dirty="0"/>
            <a:t> </a:t>
          </a:r>
          <a:r>
            <a:rPr lang="en-US" sz="1600" kern="1200" dirty="0" err="1"/>
            <a:t>intr</a:t>
          </a:r>
          <a:r>
            <a:rPr lang="en-US" sz="1600" kern="1200" dirty="0"/>
            <a:t>-un </a:t>
          </a:r>
          <a:r>
            <a:rPr lang="en-US" sz="1600" kern="1200" dirty="0" err="1"/>
            <a:t>timp</a:t>
          </a:r>
          <a:r>
            <a:rPr lang="en-US" sz="1600" kern="1200" dirty="0"/>
            <a:t> </a:t>
          </a:r>
          <a:r>
            <a:rPr lang="en-US" sz="1600" kern="1200" dirty="0" err="1"/>
            <a:t>scurt</a:t>
          </a:r>
          <a:r>
            <a:rPr lang="en-US" sz="1600" kern="1200" dirty="0"/>
            <a:t> </a:t>
          </a:r>
          <a:r>
            <a:rPr lang="en-US" sz="1600" kern="1200" dirty="0" err="1"/>
            <a:t>si</a:t>
          </a:r>
          <a:r>
            <a:rPr lang="en-US" sz="1600" kern="1200" dirty="0"/>
            <a:t> </a:t>
          </a:r>
          <a:r>
            <a:rPr lang="en-US" sz="1600" kern="1200" dirty="0" err="1"/>
            <a:t>usor</a:t>
          </a:r>
          <a:r>
            <a:rPr lang="en-US" sz="1600" kern="1200" dirty="0"/>
            <a:t>. </a:t>
          </a:r>
        </a:p>
      </dsp:txBody>
      <dsp:txXfrm>
        <a:off x="7500325" y="782134"/>
        <a:ext cx="2317305" cy="33814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58DEEF-604F-4BF7-84D4-8AAF8544CBD6}">
      <dsp:nvSpPr>
        <dsp:cNvPr id="0" name=""/>
        <dsp:cNvSpPr/>
      </dsp:nvSpPr>
      <dsp:spPr>
        <a:xfrm>
          <a:off x="0" y="761434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AA1DA-90B5-4349-8529-4FAAEF4FCDBD}">
      <dsp:nvSpPr>
        <dsp:cNvPr id="0" name=""/>
        <dsp:cNvSpPr/>
      </dsp:nvSpPr>
      <dsp:spPr>
        <a:xfrm>
          <a:off x="314325" y="1060043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Server: ASP.NET Core Web API</a:t>
          </a:r>
        </a:p>
      </dsp:txBody>
      <dsp:txXfrm>
        <a:off x="366939" y="1112657"/>
        <a:ext cx="2723696" cy="1691139"/>
      </dsp:txXfrm>
    </dsp:sp>
    <dsp:sp modelId="{FFBED1E2-AB81-4598-ADBE-1C121DEF1D74}">
      <dsp:nvSpPr>
        <dsp:cNvPr id="0" name=""/>
        <dsp:cNvSpPr/>
      </dsp:nvSpPr>
      <dsp:spPr>
        <a:xfrm>
          <a:off x="3457574" y="761434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CD878-FEEB-43A5-891E-89BE3AB94408}">
      <dsp:nvSpPr>
        <dsp:cNvPr id="0" name=""/>
        <dsp:cNvSpPr/>
      </dsp:nvSpPr>
      <dsp:spPr>
        <a:xfrm>
          <a:off x="3771899" y="1060043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Client: </a:t>
          </a:r>
          <a:r>
            <a:rPr lang="en-US" sz="3000" kern="1200" dirty="0" err="1"/>
            <a:t>Blazor</a:t>
          </a:r>
          <a:r>
            <a:rPr lang="en-US" sz="3000" kern="1200" dirty="0"/>
            <a:t> WebApp</a:t>
          </a:r>
        </a:p>
      </dsp:txBody>
      <dsp:txXfrm>
        <a:off x="3824513" y="1112657"/>
        <a:ext cx="2723696" cy="1691139"/>
      </dsp:txXfrm>
    </dsp:sp>
    <dsp:sp modelId="{D57CF88E-1F31-4319-9C5A-3E52A6E90B43}">
      <dsp:nvSpPr>
        <dsp:cNvPr id="0" name=""/>
        <dsp:cNvSpPr/>
      </dsp:nvSpPr>
      <dsp:spPr>
        <a:xfrm>
          <a:off x="6915149" y="761434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2274B-9314-4275-8878-E21534B916A4}">
      <dsp:nvSpPr>
        <dsp:cNvPr id="0" name=""/>
        <dsp:cNvSpPr/>
      </dsp:nvSpPr>
      <dsp:spPr>
        <a:xfrm>
          <a:off x="7229475" y="1060043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Database: SQL Server</a:t>
          </a:r>
        </a:p>
      </dsp:txBody>
      <dsp:txXfrm>
        <a:off x="7282089" y="1112657"/>
        <a:ext cx="2723696" cy="169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89817-B904-43BE-A7BE-DED4A2BD180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ACD3A-3032-45ED-AFE3-B2E79FD38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2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ACD3A-3032-45ED-AFE3-B2E79FD386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6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26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7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7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0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21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7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9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42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1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5788963-C203-4536-B34D-C0C8BBDA6A3D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64D71AF-D34E-420B-8787-4B89AD4D0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5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3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2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2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2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928117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E80F3-D7F8-E133-4F08-2081D9C26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1337" y="1432223"/>
            <a:ext cx="6616748" cy="335797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Employee Management Application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5780565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9" name="Graphic 28" descr="Workforce Management">
            <a:extLst>
              <a:ext uri="{FF2B5EF4-FFF2-40B4-BE49-F238E27FC236}">
                <a16:creationId xmlns:a16="http://schemas.microsoft.com/office/drawing/2014/main" id="{11C2D84A-EBCA-73F6-362E-F5FA3E555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915" y="1686320"/>
            <a:ext cx="3416725" cy="34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04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ight bulb on a chalkboard&#10;&#10;Description automatically generated">
            <a:extLst>
              <a:ext uri="{FF2B5EF4-FFF2-40B4-BE49-F238E27FC236}">
                <a16:creationId xmlns:a16="http://schemas.microsoft.com/office/drawing/2014/main" id="{50532915-BC37-D63F-8DCB-C6391462F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6AA93-3160-4D56-32DA-93CA0A9B9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Admin menu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DE823E6-D92D-0A73-3480-FCADAADC6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6194" y="2206321"/>
            <a:ext cx="5467139" cy="4251960"/>
          </a:xfrm>
        </p:spPr>
        <p:txBody>
          <a:bodyPr>
            <a:normAutofit/>
          </a:bodyPr>
          <a:lstStyle/>
          <a:p>
            <a:r>
              <a:rPr lang="en-US" dirty="0" err="1"/>
              <a:t>Creaza</a:t>
            </a:r>
            <a:r>
              <a:rPr lang="en-US" dirty="0"/>
              <a:t> </a:t>
            </a:r>
            <a:r>
              <a:rPr lang="en-US" dirty="0" err="1"/>
              <a:t>utilizatori</a:t>
            </a:r>
            <a:r>
              <a:rPr lang="en-US" dirty="0"/>
              <a:t>\</a:t>
            </a:r>
            <a:r>
              <a:rPr lang="en-US" dirty="0" err="1"/>
              <a:t>echipamente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.</a:t>
            </a:r>
          </a:p>
          <a:p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informatiile</a:t>
            </a:r>
            <a:r>
              <a:rPr lang="en-US" dirty="0"/>
              <a:t>.</a:t>
            </a:r>
          </a:p>
          <a:p>
            <a:r>
              <a:rPr lang="en-US" dirty="0" err="1"/>
              <a:t>Inactiveaza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care nu </a:t>
            </a:r>
            <a:r>
              <a:rPr lang="en-US" dirty="0" err="1"/>
              <a:t>mai</a:t>
            </a:r>
            <a:r>
              <a:rPr lang="en-US" dirty="0"/>
              <a:t> sunt </a:t>
            </a:r>
            <a:r>
              <a:rPr lang="en-US" dirty="0" err="1"/>
              <a:t>esentiale</a:t>
            </a:r>
            <a:r>
              <a:rPr lang="en-US" dirty="0"/>
              <a:t> (user care nu </a:t>
            </a:r>
            <a:r>
              <a:rPr lang="en-US" dirty="0" err="1"/>
              <a:t>mai</a:t>
            </a:r>
            <a:r>
              <a:rPr lang="en-US" dirty="0"/>
              <a:t> face </a:t>
            </a:r>
            <a:r>
              <a:rPr lang="en-US" dirty="0" err="1"/>
              <a:t>parte</a:t>
            </a:r>
            <a:r>
              <a:rPr lang="en-US" dirty="0"/>
              <a:t> din </a:t>
            </a:r>
            <a:r>
              <a:rPr lang="en-US" dirty="0" err="1"/>
              <a:t>companie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echipament</a:t>
            </a:r>
            <a:r>
              <a:rPr lang="en-US" dirty="0"/>
              <a:t> </a:t>
            </a:r>
            <a:r>
              <a:rPr lang="en-US" dirty="0" err="1"/>
              <a:t>scos</a:t>
            </a:r>
            <a:r>
              <a:rPr lang="en-US" dirty="0"/>
              <a:t> din </a:t>
            </a:r>
            <a:r>
              <a:rPr lang="en-US" dirty="0" err="1"/>
              <a:t>utilizare</a:t>
            </a:r>
            <a:r>
              <a:rPr lang="en-US" dirty="0"/>
              <a:t>).</a:t>
            </a:r>
          </a:p>
          <a:p>
            <a:r>
              <a:rPr lang="en-US" dirty="0" err="1"/>
              <a:t>Vizualizeaza</a:t>
            </a:r>
            <a:r>
              <a:rPr lang="en-US" dirty="0"/>
              <a:t> </a:t>
            </a:r>
            <a:r>
              <a:rPr lang="en-US" dirty="0" err="1"/>
              <a:t>detalii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angajat</a:t>
            </a:r>
            <a:r>
              <a:rPr lang="en-US" dirty="0"/>
              <a:t>.</a:t>
            </a:r>
          </a:p>
          <a:p>
            <a:r>
              <a:rPr lang="en-US" dirty="0" err="1"/>
              <a:t>Vizualizeaza</a:t>
            </a:r>
            <a:r>
              <a:rPr lang="en-US" dirty="0"/>
              <a:t> </a:t>
            </a:r>
            <a:r>
              <a:rPr lang="en-US" dirty="0" err="1"/>
              <a:t>detalii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echipament</a:t>
            </a:r>
            <a:r>
              <a:rPr lang="en-US" dirty="0"/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735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6A3C1-3DDD-42D6-EFEA-D10746A0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1" y="484632"/>
            <a:ext cx="503082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Management menu</a:t>
            </a:r>
          </a:p>
        </p:txBody>
      </p:sp>
      <p:pic>
        <p:nvPicPr>
          <p:cNvPr id="5" name="Content Placeholder 4" descr="A light bulb on a chalkboard&#10;&#10;Description automatically generated">
            <a:extLst>
              <a:ext uri="{FF2B5EF4-FFF2-40B4-BE49-F238E27FC236}">
                <a16:creationId xmlns:a16="http://schemas.microsoft.com/office/drawing/2014/main" id="{86ABE5A0-9EDE-A5EE-608D-3834EC18A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83"/>
          <a:stretch/>
        </p:blipFill>
        <p:spPr>
          <a:xfrm>
            <a:off x="3344" y="10"/>
            <a:ext cx="6930858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0560FC-58F4-DAA8-E387-1A4376F7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US" sz="1800" dirty="0" err="1"/>
              <a:t>Vizualizeaza</a:t>
            </a:r>
            <a:r>
              <a:rPr lang="en-US" sz="1800" dirty="0"/>
              <a:t> </a:t>
            </a:r>
            <a:r>
              <a:rPr lang="en-US" sz="1800" dirty="0" err="1"/>
              <a:t>toate</a:t>
            </a:r>
            <a:r>
              <a:rPr lang="en-US" sz="1800" dirty="0"/>
              <a:t> </a:t>
            </a:r>
            <a:r>
              <a:rPr lang="en-US" sz="1800" dirty="0" err="1"/>
              <a:t>cererile</a:t>
            </a:r>
            <a:r>
              <a:rPr lang="en-US" sz="1800" dirty="0"/>
              <a:t> </a:t>
            </a:r>
            <a:r>
              <a:rPr lang="en-US" sz="1800" dirty="0" err="1"/>
              <a:t>primite</a:t>
            </a:r>
            <a:r>
              <a:rPr lang="en-US" sz="1800" dirty="0"/>
              <a:t> de la </a:t>
            </a:r>
            <a:r>
              <a:rPr lang="en-US" sz="1800" dirty="0" err="1"/>
              <a:t>angajatii</a:t>
            </a:r>
            <a:r>
              <a:rPr lang="en-US" sz="1800" dirty="0"/>
              <a:t> din </a:t>
            </a:r>
            <a:r>
              <a:rPr lang="en-US" sz="1800" dirty="0" err="1"/>
              <a:t>subordine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Aproba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respinge</a:t>
            </a:r>
            <a:r>
              <a:rPr lang="en-US" sz="1800" dirty="0"/>
              <a:t> </a:t>
            </a:r>
            <a:r>
              <a:rPr lang="en-US" sz="1800" dirty="0" err="1"/>
              <a:t>cererile</a:t>
            </a:r>
            <a:r>
              <a:rPr lang="en-US" sz="1800" dirty="0"/>
              <a:t> in </a:t>
            </a:r>
            <a:r>
              <a:rPr lang="en-US" sz="1800" dirty="0" err="1"/>
              <a:t>functie</a:t>
            </a:r>
            <a:r>
              <a:rPr lang="en-US" sz="1800" dirty="0"/>
              <a:t> de </a:t>
            </a:r>
            <a:r>
              <a:rPr lang="en-US" sz="1800" dirty="0" err="1"/>
              <a:t>istoricul</a:t>
            </a:r>
            <a:r>
              <a:rPr lang="en-US" sz="1800" dirty="0"/>
              <a:t> </a:t>
            </a:r>
            <a:r>
              <a:rPr lang="en-US" sz="1800" dirty="0" err="1"/>
              <a:t>angajatiilor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Vizualizeaza</a:t>
            </a:r>
            <a:r>
              <a:rPr lang="en-US" sz="1800" dirty="0"/>
              <a:t> </a:t>
            </a:r>
            <a:r>
              <a:rPr lang="en-US" sz="1800" dirty="0" err="1"/>
              <a:t>detalii</a:t>
            </a:r>
            <a:r>
              <a:rPr lang="en-US" sz="1800" dirty="0"/>
              <a:t> </a:t>
            </a:r>
            <a:r>
              <a:rPr lang="en-US" sz="1800" dirty="0" err="1"/>
              <a:t>despre</a:t>
            </a:r>
            <a:r>
              <a:rPr lang="en-US" sz="1800" dirty="0"/>
              <a:t> </a:t>
            </a:r>
            <a:r>
              <a:rPr lang="en-US" sz="1800" dirty="0" err="1"/>
              <a:t>fiecare</a:t>
            </a:r>
            <a:r>
              <a:rPr lang="en-US" sz="1800" dirty="0"/>
              <a:t> </a:t>
            </a:r>
            <a:r>
              <a:rPr lang="en-US" sz="1800" dirty="0" err="1"/>
              <a:t>angajat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Vizualizeaza</a:t>
            </a:r>
            <a:r>
              <a:rPr lang="en-US" sz="1800" dirty="0"/>
              <a:t> </a:t>
            </a:r>
            <a:r>
              <a:rPr lang="en-US" sz="1800" dirty="0" err="1"/>
              <a:t>detalii</a:t>
            </a:r>
            <a:r>
              <a:rPr lang="en-US" sz="1800" dirty="0"/>
              <a:t> </a:t>
            </a:r>
            <a:r>
              <a:rPr lang="en-US" sz="1800" dirty="0" err="1"/>
              <a:t>despre</a:t>
            </a:r>
            <a:r>
              <a:rPr lang="en-US" sz="1800" dirty="0"/>
              <a:t> </a:t>
            </a:r>
            <a:r>
              <a:rPr lang="en-US" sz="1800" dirty="0" err="1"/>
              <a:t>fiecare</a:t>
            </a:r>
            <a:r>
              <a:rPr lang="en-US" sz="1800" dirty="0"/>
              <a:t> </a:t>
            </a:r>
            <a:r>
              <a:rPr lang="en-US" sz="1800" dirty="0" err="1"/>
              <a:t>echipament</a:t>
            </a:r>
            <a:r>
              <a:rPr lang="en-US" sz="1800" dirty="0"/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7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E5B5-191F-AA96-1773-726811D5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en-US" dirty="0"/>
              <a:t>Worker menu</a:t>
            </a:r>
          </a:p>
        </p:txBody>
      </p:sp>
      <p:pic>
        <p:nvPicPr>
          <p:cNvPr id="5" name="Content Placeholder 4" descr="A light bulb on a chalkboard&#10;&#10;Description automatically generated">
            <a:extLst>
              <a:ext uri="{FF2B5EF4-FFF2-40B4-BE49-F238E27FC236}">
                <a16:creationId xmlns:a16="http://schemas.microsoft.com/office/drawing/2014/main" id="{F999D5DC-DA62-59F7-A4FB-85191F8AA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05"/>
          <a:stretch/>
        </p:blipFill>
        <p:spPr>
          <a:xfrm>
            <a:off x="1" y="10"/>
            <a:ext cx="7546216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DECABE-D8BD-6CA5-B656-32A1E67B7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en-US" sz="1800" dirty="0" err="1"/>
              <a:t>Creaza</a:t>
            </a:r>
            <a:r>
              <a:rPr lang="en-US" sz="1800" dirty="0"/>
              <a:t> </a:t>
            </a:r>
            <a:r>
              <a:rPr lang="en-US" sz="1800" dirty="0" err="1"/>
              <a:t>cereri</a:t>
            </a:r>
            <a:r>
              <a:rPr lang="en-US" sz="1800" dirty="0"/>
              <a:t> cu </a:t>
            </a:r>
            <a:r>
              <a:rPr lang="en-US" sz="1800" dirty="0" err="1"/>
              <a:t>echipamentele</a:t>
            </a:r>
            <a:r>
              <a:rPr lang="en-US" sz="1800" dirty="0"/>
              <a:t> </a:t>
            </a:r>
            <a:r>
              <a:rPr lang="en-US" sz="1800" dirty="0" err="1"/>
              <a:t>dorite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Vizualizeaza</a:t>
            </a:r>
            <a:r>
              <a:rPr lang="en-US" sz="1800" dirty="0"/>
              <a:t> </a:t>
            </a:r>
            <a:r>
              <a:rPr lang="en-US" sz="1800" dirty="0" err="1"/>
              <a:t>statusul</a:t>
            </a:r>
            <a:r>
              <a:rPr lang="en-US" sz="1800" dirty="0"/>
              <a:t> </a:t>
            </a:r>
            <a:r>
              <a:rPr lang="en-US" sz="1800" dirty="0" err="1"/>
              <a:t>cererilor</a:t>
            </a:r>
            <a:r>
              <a:rPr lang="en-US" sz="1800" dirty="0"/>
              <a:t> create.</a:t>
            </a:r>
          </a:p>
          <a:p>
            <a:r>
              <a:rPr lang="en-US" sz="1800" dirty="0" err="1"/>
              <a:t>Vizualizeaza</a:t>
            </a:r>
            <a:r>
              <a:rPr lang="en-US" sz="1800" dirty="0"/>
              <a:t> </a:t>
            </a:r>
            <a:r>
              <a:rPr lang="en-US" sz="1800" dirty="0" err="1"/>
              <a:t>echipamentul</a:t>
            </a:r>
            <a:r>
              <a:rPr lang="en-US" sz="1800" dirty="0"/>
              <a:t> </a:t>
            </a:r>
            <a:r>
              <a:rPr lang="en-US" sz="1800" dirty="0" err="1"/>
              <a:t>disponibil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functia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949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92B85-DD31-EC2D-B154-7ED41341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Staff menu</a:t>
            </a:r>
          </a:p>
        </p:txBody>
      </p:sp>
      <p:pic>
        <p:nvPicPr>
          <p:cNvPr id="5" name="Content Placeholder 4" descr="A light bulb on a chalkboard&#10;&#10;Description automatically generated">
            <a:extLst>
              <a:ext uri="{FF2B5EF4-FFF2-40B4-BE49-F238E27FC236}">
                <a16:creationId xmlns:a16="http://schemas.microsoft.com/office/drawing/2014/main" id="{6635A4ED-01CF-8585-31C2-F27C30710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83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05C62B-89AA-FB7C-B2D5-623FBF3D7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US" sz="1800" dirty="0" err="1"/>
              <a:t>Vizualizeaza</a:t>
            </a:r>
            <a:r>
              <a:rPr lang="en-US" sz="1800" dirty="0"/>
              <a:t> </a:t>
            </a:r>
            <a:r>
              <a:rPr lang="en-US" sz="1800" dirty="0" err="1"/>
              <a:t>situatia</a:t>
            </a:r>
            <a:r>
              <a:rPr lang="en-US" sz="1800" dirty="0"/>
              <a:t> </a:t>
            </a:r>
            <a:r>
              <a:rPr lang="en-US" sz="1800" dirty="0" err="1"/>
              <a:t>stocurilor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Vizualizeaza</a:t>
            </a:r>
            <a:r>
              <a:rPr lang="en-US" sz="1800" dirty="0"/>
              <a:t> </a:t>
            </a:r>
            <a:r>
              <a:rPr lang="en-US" sz="1800" dirty="0" err="1"/>
              <a:t>situatia</a:t>
            </a:r>
            <a:r>
              <a:rPr lang="en-US" sz="1800" dirty="0"/>
              <a:t> </a:t>
            </a:r>
            <a:r>
              <a:rPr lang="en-US" sz="1800" dirty="0" err="1"/>
              <a:t>cererilor</a:t>
            </a:r>
            <a:r>
              <a:rPr lang="en-US" sz="1800" dirty="0"/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79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D1094F1-E260-4F6C-F2CB-9A68FDA9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Thank you! </a:t>
            </a:r>
            <a:endParaRPr lang="ro-RO" sz="8000" dirty="0"/>
          </a:p>
        </p:txBody>
      </p:sp>
    </p:spTree>
    <p:extLst>
      <p:ext uri="{BB962C8B-B14F-4D97-AF65-F5344CB8AC3E}">
        <p14:creationId xmlns:p14="http://schemas.microsoft.com/office/powerpoint/2010/main" val="415334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2117-26FA-2E95-5181-0C8F85BE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BBC73C3-C810-6F06-DBC9-66B8CA2BD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867050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49350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CBF87-C8A0-14D0-4833-4B5C2ECB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Users Type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D5BAF966-4112-13B3-B56C-3A9F9578E5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360529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1331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5DA1-A7D8-F6E1-2108-7BFD2ED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Key Benefits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36110-A18F-4051-A35C-BC7FA676B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7B7780EC-FF00-55AC-6F6C-3C324CDB06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811974"/>
              </p:ext>
            </p:extLst>
          </p:nvPr>
        </p:nvGraphicFramePr>
        <p:xfrm>
          <a:off x="1069975" y="642937"/>
          <a:ext cx="10058400" cy="3452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8670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A8BFD-DA64-20D1-6AD5-DA761C41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/>
              <a:t>User Story</a:t>
            </a:r>
            <a:endParaRPr lang="en-US" dirty="0"/>
          </a:p>
        </p:txBody>
      </p:sp>
      <p:graphicFrame>
        <p:nvGraphicFramePr>
          <p:cNvPr id="70" name="Rectangle 1">
            <a:extLst>
              <a:ext uri="{FF2B5EF4-FFF2-40B4-BE49-F238E27FC236}">
                <a16:creationId xmlns:a16="http://schemas.microsoft.com/office/drawing/2014/main" id="{D3C71FA3-7873-A504-63EC-B1CD702EF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601344"/>
              </p:ext>
            </p:extLst>
          </p:nvPr>
        </p:nvGraphicFramePr>
        <p:xfrm>
          <a:off x="1010250" y="2276476"/>
          <a:ext cx="10058400" cy="4181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1" name="Oval 7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187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5F14-DFFF-24E8-84BC-841DB41F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Project Structure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3" name="Content Placeholder 2">
            <a:extLst>
              <a:ext uri="{FF2B5EF4-FFF2-40B4-BE49-F238E27FC236}">
                <a16:creationId xmlns:a16="http://schemas.microsoft.com/office/drawing/2014/main" id="{09510F61-3402-54F9-A2B2-9395CB273F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328059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1179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B669-9651-F933-CCAE-63A8D9CD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Diagram</a:t>
            </a:r>
          </a:p>
        </p:txBody>
      </p:sp>
      <p:pic>
        <p:nvPicPr>
          <p:cNvPr id="8" name="Content Placeholder 7" descr="Laptop with solid fill">
            <a:extLst>
              <a:ext uri="{FF2B5EF4-FFF2-40B4-BE49-F238E27FC236}">
                <a16:creationId xmlns:a16="http://schemas.microsoft.com/office/drawing/2014/main" id="{028F6A5E-A37C-5826-B037-D6C247D14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848" y="2971799"/>
            <a:ext cx="1609344" cy="1609344"/>
          </a:xfr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841D1F85-9D76-B5FA-25F8-C59D844E4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2808" y="2971799"/>
            <a:ext cx="1609344" cy="1609344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9BF6071B-798B-4837-4D2E-AC960E027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7970" y="2971799"/>
            <a:ext cx="1609344" cy="160934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08C4EA-F9F6-3573-7B9D-83AAE678F7A4}"/>
              </a:ext>
            </a:extLst>
          </p:cNvPr>
          <p:cNvCxnSpPr>
            <a:cxnSpLocks/>
          </p:cNvCxnSpPr>
          <p:nvPr/>
        </p:nvCxnSpPr>
        <p:spPr>
          <a:xfrm>
            <a:off x="2755392" y="3409950"/>
            <a:ext cx="26187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5BDC6E-BF07-56F2-C127-91F5E12F74C5}"/>
              </a:ext>
            </a:extLst>
          </p:cNvPr>
          <p:cNvCxnSpPr>
            <a:cxnSpLocks/>
          </p:cNvCxnSpPr>
          <p:nvPr/>
        </p:nvCxnSpPr>
        <p:spPr>
          <a:xfrm>
            <a:off x="6894030" y="3400425"/>
            <a:ext cx="26187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59085A-5E4E-57F3-26DA-811FA4ADCA06}"/>
              </a:ext>
            </a:extLst>
          </p:cNvPr>
          <p:cNvCxnSpPr>
            <a:cxnSpLocks/>
          </p:cNvCxnSpPr>
          <p:nvPr/>
        </p:nvCxnSpPr>
        <p:spPr>
          <a:xfrm rot="10800000">
            <a:off x="6900672" y="4076700"/>
            <a:ext cx="26187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CEF83C-2BC8-8B4C-C7F9-D73A68309549}"/>
              </a:ext>
            </a:extLst>
          </p:cNvPr>
          <p:cNvCxnSpPr>
            <a:cxnSpLocks/>
          </p:cNvCxnSpPr>
          <p:nvPr/>
        </p:nvCxnSpPr>
        <p:spPr>
          <a:xfrm rot="10800000">
            <a:off x="2755392" y="4029075"/>
            <a:ext cx="26187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AF23B2-F613-36A0-A177-1D60F12776D1}"/>
              </a:ext>
            </a:extLst>
          </p:cNvPr>
          <p:cNvSpPr txBox="1"/>
          <p:nvPr/>
        </p:nvSpPr>
        <p:spPr>
          <a:xfrm>
            <a:off x="1459983" y="3495675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E7D6BF-2E4B-ED7D-8040-92DC24519CCF}"/>
              </a:ext>
            </a:extLst>
          </p:cNvPr>
          <p:cNvSpPr txBox="1"/>
          <p:nvPr/>
        </p:nvSpPr>
        <p:spPr>
          <a:xfrm>
            <a:off x="1302696" y="2872098"/>
            <a:ext cx="11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579539-A75F-647A-F712-5EC275A70FEE}"/>
              </a:ext>
            </a:extLst>
          </p:cNvPr>
          <p:cNvSpPr txBox="1"/>
          <p:nvPr/>
        </p:nvSpPr>
        <p:spPr>
          <a:xfrm>
            <a:off x="5257699" y="4446031"/>
            <a:ext cx="1689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ASP.NET Core Web API</a:t>
            </a:r>
          </a:p>
          <a:p>
            <a:pPr algn="ctr"/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ADA012-F431-2DA9-EE10-7B28D366BF73}"/>
              </a:ext>
            </a:extLst>
          </p:cNvPr>
          <p:cNvSpPr txBox="1"/>
          <p:nvPr/>
        </p:nvSpPr>
        <p:spPr>
          <a:xfrm>
            <a:off x="9713982" y="278713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D34B8-E8FA-043F-8898-DE23315C9974}"/>
              </a:ext>
            </a:extLst>
          </p:cNvPr>
          <p:cNvSpPr txBox="1"/>
          <p:nvPr/>
        </p:nvSpPr>
        <p:spPr>
          <a:xfrm>
            <a:off x="3469849" y="305676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420886-BB47-B9FC-A926-6F04BD01D169}"/>
              </a:ext>
            </a:extLst>
          </p:cNvPr>
          <p:cNvSpPr txBox="1"/>
          <p:nvPr/>
        </p:nvSpPr>
        <p:spPr>
          <a:xfrm>
            <a:off x="7731745" y="4076699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19DEFB-D7E7-1E58-FB73-9F065F532AB0}"/>
              </a:ext>
            </a:extLst>
          </p:cNvPr>
          <p:cNvSpPr txBox="1"/>
          <p:nvPr/>
        </p:nvSpPr>
        <p:spPr>
          <a:xfrm>
            <a:off x="5235219" y="2267652"/>
            <a:ext cx="1689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Business logic</a:t>
            </a:r>
          </a:p>
          <a:p>
            <a:pPr algn="ctr"/>
            <a:r>
              <a:rPr lang="en-US" dirty="0"/>
              <a:t>Backend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3CA29F-1791-DDF2-BEDA-3B87185CA1FB}"/>
              </a:ext>
            </a:extLst>
          </p:cNvPr>
          <p:cNvSpPr txBox="1"/>
          <p:nvPr/>
        </p:nvSpPr>
        <p:spPr>
          <a:xfrm>
            <a:off x="3248064" y="4094403"/>
            <a:ext cx="195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interface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CDAFB4-20CF-2C7F-6452-5888F98CC51D}"/>
              </a:ext>
            </a:extLst>
          </p:cNvPr>
          <p:cNvSpPr txBox="1"/>
          <p:nvPr/>
        </p:nvSpPr>
        <p:spPr>
          <a:xfrm>
            <a:off x="7583047" y="3031093"/>
            <a:ext cx="134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8C50CBB2-D8F1-C16B-17E1-45EC40CDCE9A}"/>
              </a:ext>
            </a:extLst>
          </p:cNvPr>
          <p:cNvSpPr txBox="1"/>
          <p:nvPr/>
        </p:nvSpPr>
        <p:spPr>
          <a:xfrm>
            <a:off x="1030221" y="4277308"/>
            <a:ext cx="1816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Blazor</a:t>
            </a:r>
            <a:r>
              <a:rPr lang="en-US" dirty="0"/>
              <a:t> WebApp</a:t>
            </a:r>
          </a:p>
          <a:p>
            <a:endParaRPr lang="en-US" dirty="0"/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CE8FFC7A-5A32-D5F9-1A43-61D2E84AEA1B}"/>
              </a:ext>
            </a:extLst>
          </p:cNvPr>
          <p:cNvSpPr txBox="1"/>
          <p:nvPr/>
        </p:nvSpPr>
        <p:spPr>
          <a:xfrm>
            <a:off x="9713982" y="4452037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Server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69168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83A16-8975-D8E0-5617-F443D56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/>
              <a:t>Login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E6BE52F-D4B3-D744-F0E0-EBF75146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127" y="2393783"/>
            <a:ext cx="4248086" cy="3061684"/>
          </a:xfrm>
        </p:spPr>
        <p:txBody>
          <a:bodyPr>
            <a:normAutofit/>
          </a:bodyPr>
          <a:lstStyle/>
          <a:p>
            <a:r>
              <a:rPr lang="en-US" sz="1800" dirty="0" err="1"/>
              <a:t>Utilizatorii</a:t>
            </a:r>
            <a:r>
              <a:rPr lang="en-US" sz="1800" dirty="0"/>
              <a:t> se </a:t>
            </a:r>
            <a:r>
              <a:rPr lang="en-US" sz="1800" dirty="0" err="1"/>
              <a:t>conecteaza</a:t>
            </a:r>
            <a:r>
              <a:rPr lang="en-US" sz="1800" dirty="0"/>
              <a:t> pe </a:t>
            </a:r>
            <a:r>
              <a:rPr lang="en-US" sz="1800" dirty="0" err="1"/>
              <a:t>baza</a:t>
            </a:r>
            <a:r>
              <a:rPr lang="en-US" sz="1800" dirty="0"/>
              <a:t> </a:t>
            </a:r>
            <a:r>
              <a:rPr lang="en-US" sz="1800" dirty="0" err="1"/>
              <a:t>unui</a:t>
            </a:r>
            <a:r>
              <a:rPr lang="en-US" sz="1800" dirty="0"/>
              <a:t> username </a:t>
            </a:r>
            <a:r>
              <a:rPr lang="en-US" sz="1800" dirty="0" err="1"/>
              <a:t>si</a:t>
            </a:r>
            <a:r>
              <a:rPr lang="en-US" sz="1800" dirty="0"/>
              <a:t> o </a:t>
            </a:r>
            <a:r>
              <a:rPr lang="en-US" sz="1800" dirty="0" err="1"/>
              <a:t>parola</a:t>
            </a:r>
            <a:r>
              <a:rPr lang="en-US" sz="1800" dirty="0"/>
              <a:t> </a:t>
            </a:r>
            <a:r>
              <a:rPr lang="en-US" sz="1800" dirty="0" err="1"/>
              <a:t>prestabilita</a:t>
            </a:r>
            <a:r>
              <a:rPr lang="en-US" sz="1800" dirty="0"/>
              <a:t>..</a:t>
            </a:r>
          </a:p>
          <a:p>
            <a:r>
              <a:rPr lang="en-US" sz="1800" dirty="0"/>
              <a:t>Parola se </a:t>
            </a:r>
            <a:r>
              <a:rPr lang="en-US" sz="1800" dirty="0" err="1"/>
              <a:t>poate</a:t>
            </a:r>
            <a:r>
              <a:rPr lang="en-US" sz="1800" dirty="0"/>
              <a:t> </a:t>
            </a:r>
            <a:r>
              <a:rPr lang="en-US" sz="1800" dirty="0" err="1"/>
              <a:t>reseta</a:t>
            </a:r>
            <a:r>
              <a:rPr lang="en-US" sz="1800" dirty="0"/>
              <a:t> in </a:t>
            </a:r>
            <a:r>
              <a:rPr lang="en-US" sz="1800" dirty="0" err="1"/>
              <a:t>caz</a:t>
            </a:r>
            <a:r>
              <a:rPr lang="en-US" sz="1800" dirty="0"/>
              <a:t> ca se </a:t>
            </a:r>
            <a:r>
              <a:rPr lang="en-US" sz="1800" dirty="0" err="1"/>
              <a:t>uita</a:t>
            </a:r>
            <a:r>
              <a:rPr lang="en-US" sz="1800" dirty="0"/>
              <a:t> </a:t>
            </a:r>
            <a:r>
              <a:rPr lang="en-US" sz="1800" dirty="0" err="1"/>
              <a:t>doar</a:t>
            </a:r>
            <a:r>
              <a:rPr lang="en-US" sz="1800" dirty="0"/>
              <a:t> la </a:t>
            </a:r>
            <a:r>
              <a:rPr lang="en-US" sz="1800" dirty="0" err="1"/>
              <a:t>introducerea</a:t>
            </a:r>
            <a:r>
              <a:rPr lang="en-US" sz="1800" dirty="0"/>
              <a:t> </a:t>
            </a:r>
            <a:r>
              <a:rPr lang="en-US" sz="1800" dirty="0" err="1"/>
              <a:t>adresei</a:t>
            </a:r>
            <a:r>
              <a:rPr lang="en-US" sz="1800" dirty="0"/>
              <a:t> de mail.</a:t>
            </a:r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 descr="A group of people putting their hands together&#10;&#10;Description automatically generated">
            <a:extLst>
              <a:ext uri="{FF2B5EF4-FFF2-40B4-BE49-F238E27FC236}">
                <a16:creationId xmlns:a16="http://schemas.microsoft.com/office/drawing/2014/main" id="{4E1AA2B3-1BEB-E15F-20AE-26EB6A81D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36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4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AC89A-1134-3686-94AB-99ABE176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400"/>
              <a:t>Reset password</a:t>
            </a:r>
          </a:p>
        </p:txBody>
      </p:sp>
      <p:pic>
        <p:nvPicPr>
          <p:cNvPr id="5" name="Content Placeholder 4" descr="Close-up of people putting their hands together&#10;&#10;Description automatically generated">
            <a:extLst>
              <a:ext uri="{FF2B5EF4-FFF2-40B4-BE49-F238E27FC236}">
                <a16:creationId xmlns:a16="http://schemas.microsoft.com/office/drawing/2014/main" id="{31BAF42F-99A0-E004-00CA-506F9BA67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839"/>
          <a:stretch/>
        </p:blipFill>
        <p:spPr>
          <a:xfrm>
            <a:off x="-100294" y="-3712"/>
            <a:ext cx="4378070" cy="6861712"/>
          </a:xfrm>
          <a:prstGeom prst="rect">
            <a:avLst/>
          </a:prstGeom>
        </p:spPr>
      </p:pic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91EC268C-D5B2-3243-C1F2-DACB40A98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252" y="2123169"/>
            <a:ext cx="6243168" cy="4050792"/>
          </a:xfrm>
        </p:spPr>
        <p:txBody>
          <a:bodyPr>
            <a:normAutofit/>
          </a:bodyPr>
          <a:lstStyle/>
          <a:p>
            <a:r>
              <a:rPr lang="en-US" dirty="0" err="1"/>
              <a:t>Resetarea</a:t>
            </a:r>
            <a:r>
              <a:rPr lang="en-US" dirty="0"/>
              <a:t> se face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introducerii</a:t>
            </a:r>
            <a:r>
              <a:rPr lang="en-US" dirty="0"/>
              <a:t> mail-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corespunzator</a:t>
            </a:r>
            <a:endParaRPr lang="en-US" dirty="0"/>
          </a:p>
          <a:p>
            <a:r>
              <a:rPr lang="en-US" dirty="0"/>
              <a:t>Se introduce o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noua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apasa</a:t>
            </a:r>
            <a:r>
              <a:rPr lang="en-US" dirty="0"/>
              <a:t> </a:t>
            </a:r>
            <a:r>
              <a:rPr lang="en-US" dirty="0" err="1"/>
              <a:t>butonul</a:t>
            </a:r>
            <a:r>
              <a:rPr lang="en-US" dirty="0"/>
              <a:t> de </a:t>
            </a:r>
            <a:r>
              <a:rPr lang="en-US" b="1" dirty="0"/>
              <a:t>Save change</a:t>
            </a:r>
            <a:r>
              <a:rPr lang="en-US" dirty="0"/>
              <a:t>.</a:t>
            </a:r>
          </a:p>
          <a:p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fii</a:t>
            </a:r>
            <a:r>
              <a:rPr lang="en-US" dirty="0"/>
              <a:t> </a:t>
            </a:r>
            <a:r>
              <a:rPr lang="en-US" dirty="0" err="1"/>
              <a:t>redirectionat</a:t>
            </a:r>
            <a:r>
              <a:rPr lang="en-US" dirty="0"/>
              <a:t> automat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de </a:t>
            </a:r>
            <a:r>
              <a:rPr lang="en-US" b="1" dirty="0"/>
              <a:t>Login</a:t>
            </a:r>
            <a:r>
              <a:rPr lang="en-US" dirty="0"/>
              <a:t>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0368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261</TotalTime>
  <Words>453</Words>
  <Application>Microsoft Office PowerPoint</Application>
  <PresentationFormat>Ecran lat</PresentationFormat>
  <Paragraphs>87</Paragraphs>
  <Slides>14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14</vt:i4>
      </vt:variant>
    </vt:vector>
  </HeadingPairs>
  <TitlesOfParts>
    <vt:vector size="20" baseType="lpstr">
      <vt:lpstr>Calibri</vt:lpstr>
      <vt:lpstr>Rockwell</vt:lpstr>
      <vt:lpstr>Rockwell Condensed</vt:lpstr>
      <vt:lpstr>Rockwell Extra Bold</vt:lpstr>
      <vt:lpstr>Wingdings</vt:lpstr>
      <vt:lpstr>Wood Type</vt:lpstr>
      <vt:lpstr>Employee Management Application</vt:lpstr>
      <vt:lpstr>Description</vt:lpstr>
      <vt:lpstr>Users Type</vt:lpstr>
      <vt:lpstr>Key Benefits</vt:lpstr>
      <vt:lpstr>User Story</vt:lpstr>
      <vt:lpstr>Project Structure</vt:lpstr>
      <vt:lpstr>Architectural Diagram</vt:lpstr>
      <vt:lpstr>Login Page</vt:lpstr>
      <vt:lpstr>Reset password</vt:lpstr>
      <vt:lpstr>Admin menu</vt:lpstr>
      <vt:lpstr>Management menu</vt:lpstr>
      <vt:lpstr>Worker menu</vt:lpstr>
      <vt:lpstr>Staff menu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Management Application</dc:title>
  <dc:creator>Ioana Lazar</dc:creator>
  <cp:lastModifiedBy>mitrofanioana02@gmail.com</cp:lastModifiedBy>
  <cp:revision>3</cp:revision>
  <dcterms:created xsi:type="dcterms:W3CDTF">2024-12-19T08:11:59Z</dcterms:created>
  <dcterms:modified xsi:type="dcterms:W3CDTF">2025-01-08T13:19:00Z</dcterms:modified>
</cp:coreProperties>
</file>